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64" r:id="rId3"/>
    <p:sldId id="257" r:id="rId4"/>
    <p:sldId id="293" r:id="rId5"/>
    <p:sldId id="265" r:id="rId6"/>
    <p:sldId id="266" r:id="rId7"/>
    <p:sldId id="287" r:id="rId8"/>
    <p:sldId id="288" r:id="rId9"/>
    <p:sldId id="289" r:id="rId10"/>
    <p:sldId id="290" r:id="rId11"/>
    <p:sldId id="291" r:id="rId12"/>
    <p:sldId id="292" r:id="rId13"/>
    <p:sldId id="280" r:id="rId14"/>
    <p:sldId id="267" r:id="rId15"/>
    <p:sldId id="281" r:id="rId16"/>
    <p:sldId id="283" r:id="rId17"/>
    <p:sldId id="282" r:id="rId18"/>
    <p:sldId id="284" r:id="rId19"/>
    <p:sldId id="285" r:id="rId20"/>
    <p:sldId id="286" r:id="rId21"/>
    <p:sldId id="268" r:id="rId22"/>
    <p:sldId id="279" r:id="rId23"/>
    <p:sldId id="263" r:id="rId24"/>
    <p:sldId id="258" r:id="rId25"/>
    <p:sldId id="261" r:id="rId26"/>
    <p:sldId id="260" r:id="rId27"/>
    <p:sldId id="262" r:id="rId28"/>
    <p:sldId id="259" r:id="rId29"/>
    <p:sldId id="269" r:id="rId30"/>
    <p:sldId id="277" r:id="rId31"/>
    <p:sldId id="278" r:id="rId32"/>
    <p:sldId id="270" r:id="rId33"/>
    <p:sldId id="271" r:id="rId34"/>
    <p:sldId id="272" r:id="rId35"/>
    <p:sldId id="273" r:id="rId36"/>
    <p:sldId id="274"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61B585-1F2F-4A1A-ABB9-875A48AA7165}" v="208" dt="2023-06-12T16:22:00.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MAN, ERICA" userId="8cc95a67-a700-49fa-be08-087cc8612bb7" providerId="ADAL" clId="{2F204169-DD9C-4041-A267-0208E6009C9F}"/>
    <pc:docChg chg="custSel modSld">
      <pc:chgData name="INMAN, ERICA" userId="8cc95a67-a700-49fa-be08-087cc8612bb7" providerId="ADAL" clId="{2F204169-DD9C-4041-A267-0208E6009C9F}" dt="2023-01-06T17:17:50.483" v="1645" actId="20577"/>
      <pc:docMkLst>
        <pc:docMk/>
      </pc:docMkLst>
      <pc:sldChg chg="modSp mod">
        <pc:chgData name="INMAN, ERICA" userId="8cc95a67-a700-49fa-be08-087cc8612bb7" providerId="ADAL" clId="{2F204169-DD9C-4041-A267-0208E6009C9F}" dt="2023-01-06T16:42:43.085" v="380" actId="5793"/>
        <pc:sldMkLst>
          <pc:docMk/>
          <pc:sldMk cId="1094644343" sldId="264"/>
        </pc:sldMkLst>
        <pc:spChg chg="mod">
          <ac:chgData name="INMAN, ERICA" userId="8cc95a67-a700-49fa-be08-087cc8612bb7" providerId="ADAL" clId="{2F204169-DD9C-4041-A267-0208E6009C9F}" dt="2023-01-06T16:42:43.085" v="380" actId="5793"/>
          <ac:spMkLst>
            <pc:docMk/>
            <pc:sldMk cId="1094644343" sldId="264"/>
            <ac:spMk id="2" creationId="{403113AC-6509-079E-27C6-09E706173E75}"/>
          </ac:spMkLst>
        </pc:spChg>
      </pc:sldChg>
      <pc:sldChg chg="modSp">
        <pc:chgData name="INMAN, ERICA" userId="8cc95a67-a700-49fa-be08-087cc8612bb7" providerId="ADAL" clId="{2F204169-DD9C-4041-A267-0208E6009C9F}" dt="2023-01-06T16:44:01.664" v="389" actId="113"/>
        <pc:sldMkLst>
          <pc:docMk/>
          <pc:sldMk cId="1645376320" sldId="266"/>
        </pc:sldMkLst>
        <pc:graphicFrameChg chg="mod">
          <ac:chgData name="INMAN, ERICA" userId="8cc95a67-a700-49fa-be08-087cc8612bb7" providerId="ADAL" clId="{2F204169-DD9C-4041-A267-0208E6009C9F}" dt="2023-01-06T16:44:01.664" v="389" actId="113"/>
          <ac:graphicFrameMkLst>
            <pc:docMk/>
            <pc:sldMk cId="1645376320" sldId="266"/>
            <ac:graphicFrameMk id="5" creationId="{B5AC9020-E57C-2664-E2BE-6C886BC814F4}"/>
          </ac:graphicFrameMkLst>
        </pc:graphicFrameChg>
      </pc:sldChg>
      <pc:sldChg chg="modSp">
        <pc:chgData name="INMAN, ERICA" userId="8cc95a67-a700-49fa-be08-087cc8612bb7" providerId="ADAL" clId="{2F204169-DD9C-4041-A267-0208E6009C9F}" dt="2023-01-06T16:48:31.019" v="573" actId="20577"/>
        <pc:sldMkLst>
          <pc:docMk/>
          <pc:sldMk cId="1768839152" sldId="267"/>
        </pc:sldMkLst>
        <pc:graphicFrameChg chg="mod">
          <ac:chgData name="INMAN, ERICA" userId="8cc95a67-a700-49fa-be08-087cc8612bb7" providerId="ADAL" clId="{2F204169-DD9C-4041-A267-0208E6009C9F}" dt="2023-01-06T16:48:31.019" v="573" actId="20577"/>
          <ac:graphicFrameMkLst>
            <pc:docMk/>
            <pc:sldMk cId="1768839152" sldId="267"/>
            <ac:graphicFrameMk id="5" creationId="{FF619125-19AE-6F1F-B083-C07AD0AFFA48}"/>
          </ac:graphicFrameMkLst>
        </pc:graphicFrameChg>
      </pc:sldChg>
      <pc:sldChg chg="modSp">
        <pc:chgData name="INMAN, ERICA" userId="8cc95a67-a700-49fa-be08-087cc8612bb7" providerId="ADAL" clId="{2F204169-DD9C-4041-A267-0208E6009C9F}" dt="2023-01-06T16:57:29.940" v="988" actId="20577"/>
        <pc:sldMkLst>
          <pc:docMk/>
          <pc:sldMk cId="804697016" sldId="269"/>
        </pc:sldMkLst>
        <pc:graphicFrameChg chg="mod">
          <ac:chgData name="INMAN, ERICA" userId="8cc95a67-a700-49fa-be08-087cc8612bb7" providerId="ADAL" clId="{2F204169-DD9C-4041-A267-0208E6009C9F}" dt="2023-01-06T16:57:29.940" v="988" actId="20577"/>
          <ac:graphicFrameMkLst>
            <pc:docMk/>
            <pc:sldMk cId="804697016" sldId="269"/>
            <ac:graphicFrameMk id="5" creationId="{C5E74811-CFAB-AA65-A4ED-5948F6C8365F}"/>
          </ac:graphicFrameMkLst>
        </pc:graphicFrameChg>
      </pc:sldChg>
      <pc:sldChg chg="modSp">
        <pc:chgData name="INMAN, ERICA" userId="8cc95a67-a700-49fa-be08-087cc8612bb7" providerId="ADAL" clId="{2F204169-DD9C-4041-A267-0208E6009C9F}" dt="2023-01-06T16:57:45.059" v="991" actId="20577"/>
        <pc:sldMkLst>
          <pc:docMk/>
          <pc:sldMk cId="3155211952" sldId="270"/>
        </pc:sldMkLst>
        <pc:graphicFrameChg chg="mod">
          <ac:chgData name="INMAN, ERICA" userId="8cc95a67-a700-49fa-be08-087cc8612bb7" providerId="ADAL" clId="{2F204169-DD9C-4041-A267-0208E6009C9F}" dt="2023-01-06T16:57:45.059" v="991" actId="20577"/>
          <ac:graphicFrameMkLst>
            <pc:docMk/>
            <pc:sldMk cId="3155211952" sldId="270"/>
            <ac:graphicFrameMk id="5" creationId="{DAC6B515-3F30-4F60-E5AA-ABB3426FE908}"/>
          </ac:graphicFrameMkLst>
        </pc:graphicFrameChg>
      </pc:sldChg>
      <pc:sldChg chg="modSp mod">
        <pc:chgData name="INMAN, ERICA" userId="8cc95a67-a700-49fa-be08-087cc8612bb7" providerId="ADAL" clId="{2F204169-DD9C-4041-A267-0208E6009C9F}" dt="2023-01-06T16:57:55.221" v="994" actId="20577"/>
        <pc:sldMkLst>
          <pc:docMk/>
          <pc:sldMk cId="2762140982" sldId="271"/>
        </pc:sldMkLst>
        <pc:spChg chg="mod">
          <ac:chgData name="INMAN, ERICA" userId="8cc95a67-a700-49fa-be08-087cc8612bb7" providerId="ADAL" clId="{2F204169-DD9C-4041-A267-0208E6009C9F}" dt="2023-01-06T16:57:55.221" v="994" actId="20577"/>
          <ac:spMkLst>
            <pc:docMk/>
            <pc:sldMk cId="2762140982" sldId="271"/>
            <ac:spMk id="52" creationId="{DB7457B4-62F2-EB88-6143-FC4F2F7BEEE2}"/>
          </ac:spMkLst>
        </pc:spChg>
      </pc:sldChg>
      <pc:sldChg chg="addSp modSp mod">
        <pc:chgData name="INMAN, ERICA" userId="8cc95a67-a700-49fa-be08-087cc8612bb7" providerId="ADAL" clId="{2F204169-DD9C-4041-A267-0208E6009C9F}" dt="2023-01-06T17:17:50.483" v="1645" actId="20577"/>
        <pc:sldMkLst>
          <pc:docMk/>
          <pc:sldMk cId="3415025546" sldId="274"/>
        </pc:sldMkLst>
        <pc:spChg chg="mod">
          <ac:chgData name="INMAN, ERICA" userId="8cc95a67-a700-49fa-be08-087cc8612bb7" providerId="ADAL" clId="{2F204169-DD9C-4041-A267-0208E6009C9F}" dt="2023-01-06T17:17:50.483" v="1645" actId="20577"/>
          <ac:spMkLst>
            <pc:docMk/>
            <pc:sldMk cId="3415025546" sldId="274"/>
            <ac:spMk id="3" creationId="{DAEA1E54-52C9-C3DB-B9D8-079C86E44801}"/>
          </ac:spMkLst>
        </pc:spChg>
        <pc:spChg chg="add mod">
          <ac:chgData name="INMAN, ERICA" userId="8cc95a67-a700-49fa-be08-087cc8612bb7" providerId="ADAL" clId="{2F204169-DD9C-4041-A267-0208E6009C9F}" dt="2023-01-06T17:17:18.568" v="1607" actId="1076"/>
          <ac:spMkLst>
            <pc:docMk/>
            <pc:sldMk cId="3415025546" sldId="274"/>
            <ac:spMk id="4" creationId="{6EF3AD39-7C2F-A36B-51F3-AC35D681E586}"/>
          </ac:spMkLst>
        </pc:spChg>
      </pc:sldChg>
      <pc:sldChg chg="modSp">
        <pc:chgData name="INMAN, ERICA" userId="8cc95a67-a700-49fa-be08-087cc8612bb7" providerId="ADAL" clId="{2F204169-DD9C-4041-A267-0208E6009C9F}" dt="2023-01-06T16:57:35.216" v="989" actId="20577"/>
        <pc:sldMkLst>
          <pc:docMk/>
          <pc:sldMk cId="3634483470" sldId="277"/>
        </pc:sldMkLst>
        <pc:graphicFrameChg chg="mod">
          <ac:chgData name="INMAN, ERICA" userId="8cc95a67-a700-49fa-be08-087cc8612bb7" providerId="ADAL" clId="{2F204169-DD9C-4041-A267-0208E6009C9F}" dt="2023-01-06T16:57:35.216" v="989" actId="20577"/>
          <ac:graphicFrameMkLst>
            <pc:docMk/>
            <pc:sldMk cId="3634483470" sldId="277"/>
            <ac:graphicFrameMk id="5" creationId="{70579E80-4D45-6E0E-2792-01D90651B7DC}"/>
          </ac:graphicFrameMkLst>
        </pc:graphicFrameChg>
      </pc:sldChg>
      <pc:sldChg chg="modSp">
        <pc:chgData name="INMAN, ERICA" userId="8cc95a67-a700-49fa-be08-087cc8612bb7" providerId="ADAL" clId="{2F204169-DD9C-4041-A267-0208E6009C9F}" dt="2023-01-06T16:57:39.390" v="990" actId="20577"/>
        <pc:sldMkLst>
          <pc:docMk/>
          <pc:sldMk cId="2258510797" sldId="278"/>
        </pc:sldMkLst>
        <pc:graphicFrameChg chg="mod">
          <ac:chgData name="INMAN, ERICA" userId="8cc95a67-a700-49fa-be08-087cc8612bb7" providerId="ADAL" clId="{2F204169-DD9C-4041-A267-0208E6009C9F}" dt="2023-01-06T16:57:39.390" v="990" actId="20577"/>
          <ac:graphicFrameMkLst>
            <pc:docMk/>
            <pc:sldMk cId="2258510797" sldId="278"/>
            <ac:graphicFrameMk id="5" creationId="{331637CA-17AD-1BE8-B73B-90FF60A1583C}"/>
          </ac:graphicFrameMkLst>
        </pc:graphicFrameChg>
      </pc:sldChg>
      <pc:sldChg chg="modSp mod">
        <pc:chgData name="INMAN, ERICA" userId="8cc95a67-a700-49fa-be08-087cc8612bb7" providerId="ADAL" clId="{2F204169-DD9C-4041-A267-0208E6009C9F}" dt="2023-01-06T16:46:44.089" v="530" actId="20577"/>
        <pc:sldMkLst>
          <pc:docMk/>
          <pc:sldMk cId="587601990" sldId="280"/>
        </pc:sldMkLst>
        <pc:spChg chg="mod">
          <ac:chgData name="INMAN, ERICA" userId="8cc95a67-a700-49fa-be08-087cc8612bb7" providerId="ADAL" clId="{2F204169-DD9C-4041-A267-0208E6009C9F}" dt="2023-01-06T16:46:44.089" v="530" actId="20577"/>
          <ac:spMkLst>
            <pc:docMk/>
            <pc:sldMk cId="587601990" sldId="280"/>
            <ac:spMk id="3" creationId="{776B92BC-2471-66D2-9F11-3066FE00AC09}"/>
          </ac:spMkLst>
        </pc:spChg>
      </pc:sldChg>
      <pc:sldChg chg="modSp mod">
        <pc:chgData name="INMAN, ERICA" userId="8cc95a67-a700-49fa-be08-087cc8612bb7" providerId="ADAL" clId="{2F204169-DD9C-4041-A267-0208E6009C9F}" dt="2023-01-06T16:48:22.562" v="572" actId="20577"/>
        <pc:sldMkLst>
          <pc:docMk/>
          <pc:sldMk cId="3239134285" sldId="281"/>
        </pc:sldMkLst>
        <pc:graphicFrameChg chg="mod modGraphic">
          <ac:chgData name="INMAN, ERICA" userId="8cc95a67-a700-49fa-be08-087cc8612bb7" providerId="ADAL" clId="{2F204169-DD9C-4041-A267-0208E6009C9F}" dt="2023-01-06T16:48:22.562" v="572" actId="20577"/>
          <ac:graphicFrameMkLst>
            <pc:docMk/>
            <pc:sldMk cId="3239134285" sldId="281"/>
            <ac:graphicFrameMk id="5" creationId="{5987DA00-BF40-3DC8-1990-1A1DED489338}"/>
          </ac:graphicFrameMkLst>
        </pc:graphicFrameChg>
      </pc:sldChg>
      <pc:sldChg chg="modSp mod">
        <pc:chgData name="INMAN, ERICA" userId="8cc95a67-a700-49fa-be08-087cc8612bb7" providerId="ADAL" clId="{2F204169-DD9C-4041-A267-0208E6009C9F}" dt="2023-01-06T16:51:39.574" v="773" actId="1036"/>
        <pc:sldMkLst>
          <pc:docMk/>
          <pc:sldMk cId="4224862270" sldId="282"/>
        </pc:sldMkLst>
        <pc:graphicFrameChg chg="mod">
          <ac:chgData name="INMAN, ERICA" userId="8cc95a67-a700-49fa-be08-087cc8612bb7" providerId="ADAL" clId="{2F204169-DD9C-4041-A267-0208E6009C9F}" dt="2023-01-06T16:51:39.574" v="773" actId="1036"/>
          <ac:graphicFrameMkLst>
            <pc:docMk/>
            <pc:sldMk cId="4224862270" sldId="282"/>
            <ac:graphicFrameMk id="5" creationId="{0CD2555D-5AAD-F570-F388-1BEB499734C9}"/>
          </ac:graphicFrameMkLst>
        </pc:graphicFrameChg>
      </pc:sldChg>
      <pc:sldChg chg="modSp">
        <pc:chgData name="INMAN, ERICA" userId="8cc95a67-a700-49fa-be08-087cc8612bb7" providerId="ADAL" clId="{2F204169-DD9C-4041-A267-0208E6009C9F}" dt="2023-01-06T16:50:51.851" v="770" actId="20577"/>
        <pc:sldMkLst>
          <pc:docMk/>
          <pc:sldMk cId="3864424806" sldId="283"/>
        </pc:sldMkLst>
        <pc:graphicFrameChg chg="mod">
          <ac:chgData name="INMAN, ERICA" userId="8cc95a67-a700-49fa-be08-087cc8612bb7" providerId="ADAL" clId="{2F204169-DD9C-4041-A267-0208E6009C9F}" dt="2023-01-06T16:50:51.851" v="770" actId="20577"/>
          <ac:graphicFrameMkLst>
            <pc:docMk/>
            <pc:sldMk cId="3864424806" sldId="283"/>
            <ac:graphicFrameMk id="5" creationId="{53A30D13-BCA0-D1E8-506E-C24EEE075370}"/>
          </ac:graphicFrameMkLst>
        </pc:graphicFrameChg>
      </pc:sldChg>
      <pc:sldChg chg="addSp modSp mod">
        <pc:chgData name="INMAN, ERICA" userId="8cc95a67-a700-49fa-be08-087cc8612bb7" providerId="ADAL" clId="{2F204169-DD9C-4041-A267-0208E6009C9F}" dt="2023-01-06T16:40:44.777" v="311" actId="1076"/>
        <pc:sldMkLst>
          <pc:docMk/>
          <pc:sldMk cId="972765942" sldId="284"/>
        </pc:sldMkLst>
        <pc:spChg chg="add mod">
          <ac:chgData name="INMAN, ERICA" userId="8cc95a67-a700-49fa-be08-087cc8612bb7" providerId="ADAL" clId="{2F204169-DD9C-4041-A267-0208E6009C9F}" dt="2023-01-06T16:40:44.777" v="311" actId="1076"/>
          <ac:spMkLst>
            <pc:docMk/>
            <pc:sldMk cId="972765942" sldId="284"/>
            <ac:spMk id="4" creationId="{EC713116-18A2-9AD9-D624-18B770641CFF}"/>
          </ac:spMkLst>
        </pc:spChg>
        <pc:spChg chg="add mod">
          <ac:chgData name="INMAN, ERICA" userId="8cc95a67-a700-49fa-be08-087cc8612bb7" providerId="ADAL" clId="{2F204169-DD9C-4041-A267-0208E6009C9F}" dt="2023-01-06T16:40:32.736" v="309" actId="1076"/>
          <ac:spMkLst>
            <pc:docMk/>
            <pc:sldMk cId="972765942" sldId="284"/>
            <ac:spMk id="5" creationId="{D6AE365D-6708-B388-4E91-CF08AF839C76}"/>
          </ac:spMkLst>
        </pc:spChg>
        <pc:graphicFrameChg chg="mod">
          <ac:chgData name="INMAN, ERICA" userId="8cc95a67-a700-49fa-be08-087cc8612bb7" providerId="ADAL" clId="{2F204169-DD9C-4041-A267-0208E6009C9F}" dt="2023-01-06T16:40:25.525" v="307" actId="1076"/>
          <ac:graphicFrameMkLst>
            <pc:docMk/>
            <pc:sldMk cId="972765942" sldId="284"/>
            <ac:graphicFrameMk id="47" creationId="{724576D1-044C-7476-98B7-27AC3F9D2826}"/>
          </ac:graphicFrameMkLst>
        </pc:graphicFrameChg>
      </pc:sldChg>
      <pc:sldChg chg="addSp delSp modSp mod">
        <pc:chgData name="INMAN, ERICA" userId="8cc95a67-a700-49fa-be08-087cc8612bb7" providerId="ADAL" clId="{2F204169-DD9C-4041-A267-0208E6009C9F}" dt="2023-01-06T16:53:10.471" v="787" actId="20577"/>
        <pc:sldMkLst>
          <pc:docMk/>
          <pc:sldMk cId="2179278736" sldId="285"/>
        </pc:sldMkLst>
        <pc:spChg chg="mod">
          <ac:chgData name="INMAN, ERICA" userId="8cc95a67-a700-49fa-be08-087cc8612bb7" providerId="ADAL" clId="{2F204169-DD9C-4041-A267-0208E6009C9F}" dt="2023-01-06T16:53:10.471" v="787" actId="20577"/>
          <ac:spMkLst>
            <pc:docMk/>
            <pc:sldMk cId="2179278736" sldId="285"/>
            <ac:spMk id="3" creationId="{776B92BC-2471-66D2-9F11-3066FE00AC09}"/>
          </ac:spMkLst>
        </pc:spChg>
        <pc:spChg chg="add del mod">
          <ac:chgData name="INMAN, ERICA" userId="8cc95a67-a700-49fa-be08-087cc8612bb7" providerId="ADAL" clId="{2F204169-DD9C-4041-A267-0208E6009C9F}" dt="2023-01-06T16:39:52.934" v="303" actId="478"/>
          <ac:spMkLst>
            <pc:docMk/>
            <pc:sldMk cId="2179278736" sldId="285"/>
            <ac:spMk id="5" creationId="{1EC22207-A4FA-15DA-BAE7-FACD3D655C90}"/>
          </ac:spMkLst>
        </pc:spChg>
        <pc:spChg chg="add mod">
          <ac:chgData name="INMAN, ERICA" userId="8cc95a67-a700-49fa-be08-087cc8612bb7" providerId="ADAL" clId="{2F204169-DD9C-4041-A267-0208E6009C9F}" dt="2023-01-06T16:41:25.994" v="314" actId="1076"/>
          <ac:spMkLst>
            <pc:docMk/>
            <pc:sldMk cId="2179278736" sldId="285"/>
            <ac:spMk id="6" creationId="{5BDF020B-20F7-B268-0B03-1ECD6D18FD40}"/>
          </ac:spMkLst>
        </pc:spChg>
        <pc:spChg chg="add mod">
          <ac:chgData name="INMAN, ERICA" userId="8cc95a67-a700-49fa-be08-087cc8612bb7" providerId="ADAL" clId="{2F204169-DD9C-4041-A267-0208E6009C9F}" dt="2023-01-06T16:41:14.947" v="312"/>
          <ac:spMkLst>
            <pc:docMk/>
            <pc:sldMk cId="2179278736" sldId="285"/>
            <ac:spMk id="7" creationId="{EF4E0D1B-FBE5-8241-72F6-373F92C9DF67}"/>
          </ac:spMkLst>
        </pc:spChg>
      </pc:sldChg>
      <pc:sldChg chg="modSp">
        <pc:chgData name="INMAN, ERICA" userId="8cc95a67-a700-49fa-be08-087cc8612bb7" providerId="ADAL" clId="{2F204169-DD9C-4041-A267-0208E6009C9F}" dt="2023-01-06T16:32:24.389" v="201" actId="113"/>
        <pc:sldMkLst>
          <pc:docMk/>
          <pc:sldMk cId="221661113" sldId="287"/>
        </pc:sldMkLst>
        <pc:graphicFrameChg chg="mod">
          <ac:chgData name="INMAN, ERICA" userId="8cc95a67-a700-49fa-be08-087cc8612bb7" providerId="ADAL" clId="{2F204169-DD9C-4041-A267-0208E6009C9F}" dt="2023-01-06T16:32:24.389" v="201" actId="113"/>
          <ac:graphicFrameMkLst>
            <pc:docMk/>
            <pc:sldMk cId="221661113" sldId="287"/>
            <ac:graphicFrameMk id="5" creationId="{7F910D05-DB86-CF95-64B0-CFF486015A5B}"/>
          </ac:graphicFrameMkLst>
        </pc:graphicFrameChg>
      </pc:sldChg>
      <pc:sldChg chg="modSp mod">
        <pc:chgData name="INMAN, ERICA" userId="8cc95a67-a700-49fa-be08-087cc8612bb7" providerId="ADAL" clId="{2F204169-DD9C-4041-A267-0208E6009C9F}" dt="2023-01-06T16:32:32.178" v="207" actId="20577"/>
        <pc:sldMkLst>
          <pc:docMk/>
          <pc:sldMk cId="3373500388" sldId="288"/>
        </pc:sldMkLst>
        <pc:spChg chg="mod">
          <ac:chgData name="INMAN, ERICA" userId="8cc95a67-a700-49fa-be08-087cc8612bb7" providerId="ADAL" clId="{2F204169-DD9C-4041-A267-0208E6009C9F}" dt="2023-01-06T16:32:32.178" v="207" actId="20577"/>
          <ac:spMkLst>
            <pc:docMk/>
            <pc:sldMk cId="3373500388" sldId="288"/>
            <ac:spMk id="2" creationId="{484D60E9-7524-3627-8AB9-080F144890D2}"/>
          </ac:spMkLst>
        </pc:spChg>
      </pc:sldChg>
      <pc:sldChg chg="modSp mod">
        <pc:chgData name="INMAN, ERICA" userId="8cc95a67-a700-49fa-be08-087cc8612bb7" providerId="ADAL" clId="{2F204169-DD9C-4041-A267-0208E6009C9F}" dt="2023-01-06T16:32:36.274" v="213" actId="20577"/>
        <pc:sldMkLst>
          <pc:docMk/>
          <pc:sldMk cId="1322091179" sldId="289"/>
        </pc:sldMkLst>
        <pc:spChg chg="mod">
          <ac:chgData name="INMAN, ERICA" userId="8cc95a67-a700-49fa-be08-087cc8612bb7" providerId="ADAL" clId="{2F204169-DD9C-4041-A267-0208E6009C9F}" dt="2023-01-06T16:32:36.274" v="213" actId="20577"/>
          <ac:spMkLst>
            <pc:docMk/>
            <pc:sldMk cId="1322091179" sldId="289"/>
            <ac:spMk id="2" creationId="{484D60E9-7524-3627-8AB9-080F144890D2}"/>
          </ac:spMkLst>
        </pc:spChg>
      </pc:sldChg>
      <pc:sldChg chg="modSp mod">
        <pc:chgData name="INMAN, ERICA" userId="8cc95a67-a700-49fa-be08-087cc8612bb7" providerId="ADAL" clId="{2F204169-DD9C-4041-A267-0208E6009C9F}" dt="2023-01-06T16:44:49.933" v="401" actId="20577"/>
        <pc:sldMkLst>
          <pc:docMk/>
          <pc:sldMk cId="2707729111" sldId="290"/>
        </pc:sldMkLst>
        <pc:spChg chg="mod">
          <ac:chgData name="INMAN, ERICA" userId="8cc95a67-a700-49fa-be08-087cc8612bb7" providerId="ADAL" clId="{2F204169-DD9C-4041-A267-0208E6009C9F}" dt="2023-01-06T16:32:43.914" v="219" actId="20577"/>
          <ac:spMkLst>
            <pc:docMk/>
            <pc:sldMk cId="2707729111" sldId="290"/>
            <ac:spMk id="2" creationId="{484D60E9-7524-3627-8AB9-080F144890D2}"/>
          </ac:spMkLst>
        </pc:spChg>
        <pc:spChg chg="mod">
          <ac:chgData name="INMAN, ERICA" userId="8cc95a67-a700-49fa-be08-087cc8612bb7" providerId="ADAL" clId="{2F204169-DD9C-4041-A267-0208E6009C9F}" dt="2023-01-06T16:44:49.933" v="401" actId="20577"/>
          <ac:spMkLst>
            <pc:docMk/>
            <pc:sldMk cId="2707729111" sldId="290"/>
            <ac:spMk id="3" creationId="{CA4A5B57-84ED-7271-9186-263DEFCE5A9D}"/>
          </ac:spMkLst>
        </pc:spChg>
      </pc:sldChg>
      <pc:sldChg chg="modSp mod">
        <pc:chgData name="INMAN, ERICA" userId="8cc95a67-a700-49fa-be08-087cc8612bb7" providerId="ADAL" clId="{2F204169-DD9C-4041-A267-0208E6009C9F}" dt="2023-01-06T16:45:26.659" v="488" actId="20577"/>
        <pc:sldMkLst>
          <pc:docMk/>
          <pc:sldMk cId="2241893051" sldId="291"/>
        </pc:sldMkLst>
        <pc:spChg chg="mod">
          <ac:chgData name="INMAN, ERICA" userId="8cc95a67-a700-49fa-be08-087cc8612bb7" providerId="ADAL" clId="{2F204169-DD9C-4041-A267-0208E6009C9F}" dt="2023-01-06T16:32:48.450" v="225" actId="20577"/>
          <ac:spMkLst>
            <pc:docMk/>
            <pc:sldMk cId="2241893051" sldId="291"/>
            <ac:spMk id="2" creationId="{484D60E9-7524-3627-8AB9-080F144890D2}"/>
          </ac:spMkLst>
        </pc:spChg>
        <pc:spChg chg="mod">
          <ac:chgData name="INMAN, ERICA" userId="8cc95a67-a700-49fa-be08-087cc8612bb7" providerId="ADAL" clId="{2F204169-DD9C-4041-A267-0208E6009C9F}" dt="2023-01-06T16:45:26.659" v="488" actId="20577"/>
          <ac:spMkLst>
            <pc:docMk/>
            <pc:sldMk cId="2241893051" sldId="291"/>
            <ac:spMk id="3" creationId="{CA4A5B57-84ED-7271-9186-263DEFCE5A9D}"/>
          </ac:spMkLst>
        </pc:spChg>
      </pc:sldChg>
      <pc:sldChg chg="modSp mod">
        <pc:chgData name="INMAN, ERICA" userId="8cc95a67-a700-49fa-be08-087cc8612bb7" providerId="ADAL" clId="{2F204169-DD9C-4041-A267-0208E6009C9F}" dt="2023-01-06T16:45:44.193" v="497" actId="207"/>
        <pc:sldMkLst>
          <pc:docMk/>
          <pc:sldMk cId="3693347557" sldId="292"/>
        </pc:sldMkLst>
        <pc:spChg chg="mod">
          <ac:chgData name="INMAN, ERICA" userId="8cc95a67-a700-49fa-be08-087cc8612bb7" providerId="ADAL" clId="{2F204169-DD9C-4041-A267-0208E6009C9F}" dt="2023-01-06T16:32:52.640" v="231" actId="20577"/>
          <ac:spMkLst>
            <pc:docMk/>
            <pc:sldMk cId="3693347557" sldId="292"/>
            <ac:spMk id="2" creationId="{2D75544B-0043-FC34-1981-9B3A3FF6BD7E}"/>
          </ac:spMkLst>
        </pc:spChg>
        <pc:spChg chg="mod">
          <ac:chgData name="INMAN, ERICA" userId="8cc95a67-a700-49fa-be08-087cc8612bb7" providerId="ADAL" clId="{2F204169-DD9C-4041-A267-0208E6009C9F}" dt="2023-01-06T16:45:44.193" v="497" actId="207"/>
          <ac:spMkLst>
            <pc:docMk/>
            <pc:sldMk cId="3693347557" sldId="292"/>
            <ac:spMk id="3" creationId="{3FBDCAA0-15FC-70E0-CEB5-C5437AB8DDBD}"/>
          </ac:spMkLst>
        </pc:spChg>
        <pc:spChg chg="mod">
          <ac:chgData name="INMAN, ERICA" userId="8cc95a67-a700-49fa-be08-087cc8612bb7" providerId="ADAL" clId="{2F204169-DD9C-4041-A267-0208E6009C9F}" dt="2023-01-06T16:33:25.433" v="235" actId="115"/>
          <ac:spMkLst>
            <pc:docMk/>
            <pc:sldMk cId="3693347557" sldId="292"/>
            <ac:spMk id="4" creationId="{F9579273-CEDB-FE2D-74E7-A54D5353D0D5}"/>
          </ac:spMkLst>
        </pc:spChg>
      </pc:sldChg>
      <pc:sldChg chg="modSp">
        <pc:chgData name="INMAN, ERICA" userId="8cc95a67-a700-49fa-be08-087cc8612bb7" providerId="ADAL" clId="{2F204169-DD9C-4041-A267-0208E6009C9F}" dt="2023-01-06T16:43:20.076" v="387" actId="20577"/>
        <pc:sldMkLst>
          <pc:docMk/>
          <pc:sldMk cId="893097010" sldId="293"/>
        </pc:sldMkLst>
        <pc:graphicFrameChg chg="mod">
          <ac:chgData name="INMAN, ERICA" userId="8cc95a67-a700-49fa-be08-087cc8612bb7" providerId="ADAL" clId="{2F204169-DD9C-4041-A267-0208E6009C9F}" dt="2023-01-06T16:43:20.076" v="387" actId="20577"/>
          <ac:graphicFrameMkLst>
            <pc:docMk/>
            <pc:sldMk cId="893097010" sldId="293"/>
            <ac:graphicFrameMk id="5" creationId="{DAD901D4-1B6A-CB4F-BD7D-4FB8380AD4DB}"/>
          </ac:graphicFrameMkLst>
        </pc:graphicFrameChg>
      </pc:sldChg>
    </pc:docChg>
  </pc:docChgLst>
  <pc:docChgLst>
    <pc:chgData name="INMAN, ERICA" userId="8cc95a67-a700-49fa-be08-087cc8612bb7" providerId="ADAL" clId="{7641D16E-978E-436D-B4C4-C9DFAF9EF1D4}"/>
    <pc:docChg chg="undo redo custSel addSld delSld modSld sldOrd">
      <pc:chgData name="INMAN, ERICA" userId="8cc95a67-a700-49fa-be08-087cc8612bb7" providerId="ADAL" clId="{7641D16E-978E-436D-B4C4-C9DFAF9EF1D4}" dt="2022-11-22T19:30:09.247" v="19294" actId="20577"/>
      <pc:docMkLst>
        <pc:docMk/>
      </pc:docMkLst>
      <pc:sldChg chg="addSp delSp modSp mod setBg">
        <pc:chgData name="INMAN, ERICA" userId="8cc95a67-a700-49fa-be08-087cc8612bb7" providerId="ADAL" clId="{7641D16E-978E-436D-B4C4-C9DFAF9EF1D4}" dt="2022-11-22T18:32:42.857" v="17571" actId="14100"/>
        <pc:sldMkLst>
          <pc:docMk/>
          <pc:sldMk cId="811822469" sldId="257"/>
        </pc:sldMkLst>
        <pc:spChg chg="mod">
          <ac:chgData name="INMAN, ERICA" userId="8cc95a67-a700-49fa-be08-087cc8612bb7" providerId="ADAL" clId="{7641D16E-978E-436D-B4C4-C9DFAF9EF1D4}" dt="2022-11-22T18:32:28.534" v="17557" actId="1037"/>
          <ac:spMkLst>
            <pc:docMk/>
            <pc:sldMk cId="811822469" sldId="257"/>
            <ac:spMk id="2" creationId="{50FF39CA-6E51-15EB-9007-4B138EE8FD2C}"/>
          </ac:spMkLst>
        </pc:spChg>
        <pc:spChg chg="add mod">
          <ac:chgData name="INMAN, ERICA" userId="8cc95a67-a700-49fa-be08-087cc8612bb7" providerId="ADAL" clId="{7641D16E-978E-436D-B4C4-C9DFAF9EF1D4}" dt="2022-11-22T18:32:42.857" v="17571" actId="14100"/>
          <ac:spMkLst>
            <pc:docMk/>
            <pc:sldMk cId="811822469" sldId="257"/>
            <ac:spMk id="3" creationId="{5AFC8895-5C00-41EB-F440-BB3E684C3AF7}"/>
          </ac:spMkLst>
        </pc:spChg>
        <pc:spChg chg="del mod">
          <ac:chgData name="INMAN, ERICA" userId="8cc95a67-a700-49fa-be08-087cc8612bb7" providerId="ADAL" clId="{7641D16E-978E-436D-B4C4-C9DFAF9EF1D4}" dt="2022-11-21T18:03:28.099" v="5002" actId="26606"/>
          <ac:spMkLst>
            <pc:docMk/>
            <pc:sldMk cId="811822469" sldId="257"/>
            <ac:spMk id="3" creationId="{871C88F5-97D5-A1C3-BA49-385DBBF6C29D}"/>
          </ac:spMkLst>
        </pc:spChg>
        <pc:spChg chg="add">
          <ac:chgData name="INMAN, ERICA" userId="8cc95a67-a700-49fa-be08-087cc8612bb7" providerId="ADAL" clId="{7641D16E-978E-436D-B4C4-C9DFAF9EF1D4}" dt="2022-11-22T17:31:41.070" v="14064" actId="26606"/>
          <ac:spMkLst>
            <pc:docMk/>
            <pc:sldMk cId="811822469" sldId="257"/>
            <ac:spMk id="10" creationId="{8E7E1993-6448-42F8-8FB3-76104F45B344}"/>
          </ac:spMkLst>
        </pc:spChg>
        <pc:spChg chg="add">
          <ac:chgData name="INMAN, ERICA" userId="8cc95a67-a700-49fa-be08-087cc8612bb7" providerId="ADAL" clId="{7641D16E-978E-436D-B4C4-C9DFAF9EF1D4}" dt="2022-11-22T17:31:41.070" v="14064" actId="26606"/>
          <ac:spMkLst>
            <pc:docMk/>
            <pc:sldMk cId="811822469" sldId="257"/>
            <ac:spMk id="12" creationId="{3CDAD724-AF32-45EC-B0B9-360C73C9D26E}"/>
          </ac:spMkLst>
        </pc:spChg>
        <pc:spChg chg="add">
          <ac:chgData name="INMAN, ERICA" userId="8cc95a67-a700-49fa-be08-087cc8612bb7" providerId="ADAL" clId="{7641D16E-978E-436D-B4C4-C9DFAF9EF1D4}" dt="2022-11-22T17:31:41.070" v="14064" actId="26606"/>
          <ac:spMkLst>
            <pc:docMk/>
            <pc:sldMk cId="811822469" sldId="257"/>
            <ac:spMk id="14" creationId="{2391C84E-C2EA-44FC-A7D1-FAE3E2850552}"/>
          </ac:spMkLst>
        </pc:spChg>
        <pc:spChg chg="add">
          <ac:chgData name="INMAN, ERICA" userId="8cc95a67-a700-49fa-be08-087cc8612bb7" providerId="ADAL" clId="{7641D16E-978E-436D-B4C4-C9DFAF9EF1D4}" dt="2022-11-22T17:31:41.070" v="14064" actId="26606"/>
          <ac:spMkLst>
            <pc:docMk/>
            <pc:sldMk cId="811822469" sldId="257"/>
            <ac:spMk id="47" creationId="{BA4D4000-2689-4306-BBA6-BF744AB5F807}"/>
          </ac:spMkLst>
        </pc:spChg>
        <pc:grpChg chg="add">
          <ac:chgData name="INMAN, ERICA" userId="8cc95a67-a700-49fa-be08-087cc8612bb7" providerId="ADAL" clId="{7641D16E-978E-436D-B4C4-C9DFAF9EF1D4}" dt="2022-11-22T17:31:41.070" v="14064" actId="26606"/>
          <ac:grpSpMkLst>
            <pc:docMk/>
            <pc:sldMk cId="811822469" sldId="257"/>
            <ac:grpSpMk id="16" creationId="{47B3131A-B518-43E5-A896-E9D654A4863F}"/>
          </ac:grpSpMkLst>
        </pc:grpChg>
        <pc:graphicFrameChg chg="add mod modGraphic">
          <ac:chgData name="INMAN, ERICA" userId="8cc95a67-a700-49fa-be08-087cc8612bb7" providerId="ADAL" clId="{7641D16E-978E-436D-B4C4-C9DFAF9EF1D4}" dt="2022-11-22T18:32:16.094" v="17544" actId="14100"/>
          <ac:graphicFrameMkLst>
            <pc:docMk/>
            <pc:sldMk cId="811822469" sldId="257"/>
            <ac:graphicFrameMk id="5" creationId="{E6144512-FBAE-CCC4-FEAF-57CCFD7201A9}"/>
          </ac:graphicFrameMkLst>
        </pc:graphicFrameChg>
      </pc:sldChg>
      <pc:sldChg chg="addSp modSp mod setBg">
        <pc:chgData name="INMAN, ERICA" userId="8cc95a67-a700-49fa-be08-087cc8612bb7" providerId="ADAL" clId="{7641D16E-978E-436D-B4C4-C9DFAF9EF1D4}" dt="2022-11-22T18:40:15.517" v="17763" actId="20577"/>
        <pc:sldMkLst>
          <pc:docMk/>
          <pc:sldMk cId="219822786" sldId="258"/>
        </pc:sldMkLst>
        <pc:spChg chg="mod">
          <ac:chgData name="INMAN, ERICA" userId="8cc95a67-a700-49fa-be08-087cc8612bb7" providerId="ADAL" clId="{7641D16E-978E-436D-B4C4-C9DFAF9EF1D4}" dt="2022-11-21T17:17:02.592" v="463" actId="26606"/>
          <ac:spMkLst>
            <pc:docMk/>
            <pc:sldMk cId="219822786" sldId="258"/>
            <ac:spMk id="2" creationId="{C41C5BA8-EBB1-4A1D-D786-15CDD8E71BCC}"/>
          </ac:spMkLst>
        </pc:spChg>
        <pc:spChg chg="mod">
          <ac:chgData name="INMAN, ERICA" userId="8cc95a67-a700-49fa-be08-087cc8612bb7" providerId="ADAL" clId="{7641D16E-978E-436D-B4C4-C9DFAF9EF1D4}" dt="2022-11-22T18:40:15.517" v="17763" actId="20577"/>
          <ac:spMkLst>
            <pc:docMk/>
            <pc:sldMk cId="219822786" sldId="258"/>
            <ac:spMk id="3" creationId="{EF1FEEFA-B271-9A70-5B6E-9FC9DB6F87D1}"/>
          </ac:spMkLst>
        </pc:spChg>
        <pc:spChg chg="add mod">
          <ac:chgData name="INMAN, ERICA" userId="8cc95a67-a700-49fa-be08-087cc8612bb7" providerId="ADAL" clId="{7641D16E-978E-436D-B4C4-C9DFAF9EF1D4}" dt="2022-11-22T18:35:54.081" v="17628"/>
          <ac:spMkLst>
            <pc:docMk/>
            <pc:sldMk cId="219822786" sldId="258"/>
            <ac:spMk id="4" creationId="{CB99FD5D-A83B-53CE-F6F7-3553D144422D}"/>
          </ac:spMkLst>
        </pc:spChg>
        <pc:spChg chg="add">
          <ac:chgData name="INMAN, ERICA" userId="8cc95a67-a700-49fa-be08-087cc8612bb7" providerId="ADAL" clId="{7641D16E-978E-436D-B4C4-C9DFAF9EF1D4}" dt="2022-11-21T17:17:02.592" v="463" actId="26606"/>
          <ac:spMkLst>
            <pc:docMk/>
            <pc:sldMk cId="219822786" sldId="258"/>
            <ac:spMk id="9" creationId="{40C85150-646B-4AB7-9F43-FC7AB7E6D615}"/>
          </ac:spMkLst>
        </pc:spChg>
        <pc:spChg chg="add">
          <ac:chgData name="INMAN, ERICA" userId="8cc95a67-a700-49fa-be08-087cc8612bb7" providerId="ADAL" clId="{7641D16E-978E-436D-B4C4-C9DFAF9EF1D4}" dt="2022-11-21T17:17:02.592" v="463" actId="26606"/>
          <ac:spMkLst>
            <pc:docMk/>
            <pc:sldMk cId="219822786" sldId="258"/>
            <ac:spMk id="11" creationId="{1C582B07-D0F0-4B6B-A5D9-D2F192CB3A4E}"/>
          </ac:spMkLst>
        </pc:spChg>
        <pc:spChg chg="add">
          <ac:chgData name="INMAN, ERICA" userId="8cc95a67-a700-49fa-be08-087cc8612bb7" providerId="ADAL" clId="{7641D16E-978E-436D-B4C4-C9DFAF9EF1D4}" dt="2022-11-21T17:17:02.592" v="463" actId="26606"/>
          <ac:spMkLst>
            <pc:docMk/>
            <pc:sldMk cId="219822786" sldId="258"/>
            <ac:spMk id="13" creationId="{DA1A4301-6FFC-4C82-A1FA-7634D8CAA8F5}"/>
          </ac:spMkLst>
        </pc:spChg>
        <pc:grpChg chg="add">
          <ac:chgData name="INMAN, ERICA" userId="8cc95a67-a700-49fa-be08-087cc8612bb7" providerId="ADAL" clId="{7641D16E-978E-436D-B4C4-C9DFAF9EF1D4}" dt="2022-11-21T17:17:02.592" v="463" actId="26606"/>
          <ac:grpSpMkLst>
            <pc:docMk/>
            <pc:sldMk cId="219822786" sldId="258"/>
            <ac:grpSpMk id="15" creationId="{8323DD1D-77DE-48B2-A0A0-6265801531E5}"/>
          </ac:grpSpMkLst>
        </pc:grpChg>
        <pc:picChg chg="add">
          <ac:chgData name="INMAN, ERICA" userId="8cc95a67-a700-49fa-be08-087cc8612bb7" providerId="ADAL" clId="{7641D16E-978E-436D-B4C4-C9DFAF9EF1D4}" dt="2022-11-21T17:17:02.592" v="463" actId="26606"/>
          <ac:picMkLst>
            <pc:docMk/>
            <pc:sldMk cId="219822786" sldId="258"/>
            <ac:picMk id="5" creationId="{905F1684-D866-C230-794D-2C5784E76E20}"/>
          </ac:picMkLst>
        </pc:picChg>
      </pc:sldChg>
      <pc:sldChg chg="addSp modSp mod setBg">
        <pc:chgData name="INMAN, ERICA" userId="8cc95a67-a700-49fa-be08-087cc8612bb7" providerId="ADAL" clId="{7641D16E-978E-436D-B4C4-C9DFAF9EF1D4}" dt="2022-11-22T18:37:18.476" v="17708" actId="1037"/>
        <pc:sldMkLst>
          <pc:docMk/>
          <pc:sldMk cId="3442941918" sldId="259"/>
        </pc:sldMkLst>
        <pc:spChg chg="mod">
          <ac:chgData name="INMAN, ERICA" userId="8cc95a67-a700-49fa-be08-087cc8612bb7" providerId="ADAL" clId="{7641D16E-978E-436D-B4C4-C9DFAF9EF1D4}" dt="2022-11-22T18:37:18.476" v="17708" actId="1037"/>
          <ac:spMkLst>
            <pc:docMk/>
            <pc:sldMk cId="3442941918" sldId="259"/>
            <ac:spMk id="2" creationId="{C41C5BA8-EBB1-4A1D-D786-15CDD8E71BCC}"/>
          </ac:spMkLst>
        </pc:spChg>
        <pc:spChg chg="mod">
          <ac:chgData name="INMAN, ERICA" userId="8cc95a67-a700-49fa-be08-087cc8612bb7" providerId="ADAL" clId="{7641D16E-978E-436D-B4C4-C9DFAF9EF1D4}" dt="2022-11-22T18:37:12.800" v="17678" actId="1035"/>
          <ac:spMkLst>
            <pc:docMk/>
            <pc:sldMk cId="3442941918" sldId="259"/>
            <ac:spMk id="3" creationId="{EF1FEEFA-B271-9A70-5B6E-9FC9DB6F87D1}"/>
          </ac:spMkLst>
        </pc:spChg>
        <pc:spChg chg="add mod">
          <ac:chgData name="INMAN, ERICA" userId="8cc95a67-a700-49fa-be08-087cc8612bb7" providerId="ADAL" clId="{7641D16E-978E-436D-B4C4-C9DFAF9EF1D4}" dt="2022-11-22T18:37:00.391" v="17649"/>
          <ac:spMkLst>
            <pc:docMk/>
            <pc:sldMk cId="3442941918" sldId="259"/>
            <ac:spMk id="4" creationId="{AE0505D6-A77C-C2C3-210B-98E5B36D8067}"/>
          </ac:spMkLst>
        </pc:spChg>
        <pc:spChg chg="add">
          <ac:chgData name="INMAN, ERICA" userId="8cc95a67-a700-49fa-be08-087cc8612bb7" providerId="ADAL" clId="{7641D16E-978E-436D-B4C4-C9DFAF9EF1D4}" dt="2022-11-21T17:17:50.760" v="467" actId="26606"/>
          <ac:spMkLst>
            <pc:docMk/>
            <pc:sldMk cId="3442941918" sldId="259"/>
            <ac:spMk id="9" creationId="{1C582B07-D0F0-4B6B-A5D9-D2F192CB3A4E}"/>
          </ac:spMkLst>
        </pc:spChg>
        <pc:spChg chg="add">
          <ac:chgData name="INMAN, ERICA" userId="8cc95a67-a700-49fa-be08-087cc8612bb7" providerId="ADAL" clId="{7641D16E-978E-436D-B4C4-C9DFAF9EF1D4}" dt="2022-11-21T17:17:50.760" v="467" actId="26606"/>
          <ac:spMkLst>
            <pc:docMk/>
            <pc:sldMk cId="3442941918" sldId="259"/>
            <ac:spMk id="11" creationId="{90B4ACB0-2B52-48C2-9BC9-553BE73567FC}"/>
          </ac:spMkLst>
        </pc:spChg>
        <pc:spChg chg="add">
          <ac:chgData name="INMAN, ERICA" userId="8cc95a67-a700-49fa-be08-087cc8612bb7" providerId="ADAL" clId="{7641D16E-978E-436D-B4C4-C9DFAF9EF1D4}" dt="2022-11-21T17:17:50.760" v="467" actId="26606"/>
          <ac:spMkLst>
            <pc:docMk/>
            <pc:sldMk cId="3442941918" sldId="259"/>
            <ac:spMk id="13" creationId="{DA1A4301-6FFC-4C82-A1FA-7634D8CAA8F5}"/>
          </ac:spMkLst>
        </pc:spChg>
        <pc:grpChg chg="add">
          <ac:chgData name="INMAN, ERICA" userId="8cc95a67-a700-49fa-be08-087cc8612bb7" providerId="ADAL" clId="{7641D16E-978E-436D-B4C4-C9DFAF9EF1D4}" dt="2022-11-21T17:17:50.760" v="467" actId="26606"/>
          <ac:grpSpMkLst>
            <pc:docMk/>
            <pc:sldMk cId="3442941918" sldId="259"/>
            <ac:grpSpMk id="15" creationId="{8323DD1D-77DE-48B2-A0A0-6265801531E5}"/>
          </ac:grpSpMkLst>
        </pc:grpChg>
        <pc:picChg chg="add">
          <ac:chgData name="INMAN, ERICA" userId="8cc95a67-a700-49fa-be08-087cc8612bb7" providerId="ADAL" clId="{7641D16E-978E-436D-B4C4-C9DFAF9EF1D4}" dt="2022-11-21T17:17:50.760" v="467" actId="26606"/>
          <ac:picMkLst>
            <pc:docMk/>
            <pc:sldMk cId="3442941918" sldId="259"/>
            <ac:picMk id="5" creationId="{0EFA8F7A-AA66-070A-F2E0-DCD980E9125E}"/>
          </ac:picMkLst>
        </pc:picChg>
      </pc:sldChg>
      <pc:sldChg chg="addSp delSp modSp mod setBg">
        <pc:chgData name="INMAN, ERICA" userId="8cc95a67-a700-49fa-be08-087cc8612bb7" providerId="ADAL" clId="{7641D16E-978E-436D-B4C4-C9DFAF9EF1D4}" dt="2022-11-22T18:36:02.794" v="17647"/>
        <pc:sldMkLst>
          <pc:docMk/>
          <pc:sldMk cId="1368985034" sldId="260"/>
        </pc:sldMkLst>
        <pc:spChg chg="mod">
          <ac:chgData name="INMAN, ERICA" userId="8cc95a67-a700-49fa-be08-087cc8612bb7" providerId="ADAL" clId="{7641D16E-978E-436D-B4C4-C9DFAF9EF1D4}" dt="2022-11-21T17:17:23.928" v="465" actId="26606"/>
          <ac:spMkLst>
            <pc:docMk/>
            <pc:sldMk cId="1368985034" sldId="260"/>
            <ac:spMk id="2" creationId="{C41C5BA8-EBB1-4A1D-D786-15CDD8E71BCC}"/>
          </ac:spMkLst>
        </pc:spChg>
        <pc:spChg chg="add mod">
          <ac:chgData name="INMAN, ERICA" userId="8cc95a67-a700-49fa-be08-087cc8612bb7" providerId="ADAL" clId="{7641D16E-978E-436D-B4C4-C9DFAF9EF1D4}" dt="2022-11-22T18:36:02.794" v="17647"/>
          <ac:spMkLst>
            <pc:docMk/>
            <pc:sldMk cId="1368985034" sldId="260"/>
            <ac:spMk id="3" creationId="{14E287E7-ECEF-9B06-120A-8689EA407F02}"/>
          </ac:spMkLst>
        </pc:spChg>
        <pc:spChg chg="del mod">
          <ac:chgData name="INMAN, ERICA" userId="8cc95a67-a700-49fa-be08-087cc8612bb7" providerId="ADAL" clId="{7641D16E-978E-436D-B4C4-C9DFAF9EF1D4}" dt="2022-11-21T17:17:23.928" v="465" actId="26606"/>
          <ac:spMkLst>
            <pc:docMk/>
            <pc:sldMk cId="1368985034" sldId="260"/>
            <ac:spMk id="3" creationId="{EF1FEEFA-B271-9A70-5B6E-9FC9DB6F87D1}"/>
          </ac:spMkLst>
        </pc:spChg>
        <pc:spChg chg="add">
          <ac:chgData name="INMAN, ERICA" userId="8cc95a67-a700-49fa-be08-087cc8612bb7" providerId="ADAL" clId="{7641D16E-978E-436D-B4C4-C9DFAF9EF1D4}" dt="2022-11-21T17:17:23.928" v="465" actId="26606"/>
          <ac:spMkLst>
            <pc:docMk/>
            <pc:sldMk cId="1368985034" sldId="260"/>
            <ac:spMk id="9" creationId="{8E7E1993-6448-42F8-8FB3-76104F45B344}"/>
          </ac:spMkLst>
        </pc:spChg>
        <pc:spChg chg="add">
          <ac:chgData name="INMAN, ERICA" userId="8cc95a67-a700-49fa-be08-087cc8612bb7" providerId="ADAL" clId="{7641D16E-978E-436D-B4C4-C9DFAF9EF1D4}" dt="2022-11-21T17:17:23.928" v="465" actId="26606"/>
          <ac:spMkLst>
            <pc:docMk/>
            <pc:sldMk cId="1368985034" sldId="260"/>
            <ac:spMk id="11" creationId="{3CDAD724-AF32-45EC-B0B9-360C73C9D26E}"/>
          </ac:spMkLst>
        </pc:spChg>
        <pc:spChg chg="add">
          <ac:chgData name="INMAN, ERICA" userId="8cc95a67-a700-49fa-be08-087cc8612bb7" providerId="ADAL" clId="{7641D16E-978E-436D-B4C4-C9DFAF9EF1D4}" dt="2022-11-21T17:17:23.928" v="465" actId="26606"/>
          <ac:spMkLst>
            <pc:docMk/>
            <pc:sldMk cId="1368985034" sldId="260"/>
            <ac:spMk id="13" creationId="{2391C84E-C2EA-44FC-A7D1-FAE3E2850552}"/>
          </ac:spMkLst>
        </pc:spChg>
        <pc:spChg chg="add">
          <ac:chgData name="INMAN, ERICA" userId="8cc95a67-a700-49fa-be08-087cc8612bb7" providerId="ADAL" clId="{7641D16E-978E-436D-B4C4-C9DFAF9EF1D4}" dt="2022-11-21T17:17:23.928" v="465" actId="26606"/>
          <ac:spMkLst>
            <pc:docMk/>
            <pc:sldMk cId="1368985034" sldId="260"/>
            <ac:spMk id="46" creationId="{BA4D4000-2689-4306-BBA6-BF744AB5F807}"/>
          </ac:spMkLst>
        </pc:spChg>
        <pc:grpChg chg="add">
          <ac:chgData name="INMAN, ERICA" userId="8cc95a67-a700-49fa-be08-087cc8612bb7" providerId="ADAL" clId="{7641D16E-978E-436D-B4C4-C9DFAF9EF1D4}" dt="2022-11-21T17:17:23.928" v="465" actId="26606"/>
          <ac:grpSpMkLst>
            <pc:docMk/>
            <pc:sldMk cId="1368985034" sldId="260"/>
            <ac:grpSpMk id="15" creationId="{47B3131A-B518-43E5-A896-E9D654A4863F}"/>
          </ac:grpSpMkLst>
        </pc:grpChg>
        <pc:graphicFrameChg chg="add">
          <ac:chgData name="INMAN, ERICA" userId="8cc95a67-a700-49fa-be08-087cc8612bb7" providerId="ADAL" clId="{7641D16E-978E-436D-B4C4-C9DFAF9EF1D4}" dt="2022-11-21T17:17:23.928" v="465" actId="26606"/>
          <ac:graphicFrameMkLst>
            <pc:docMk/>
            <pc:sldMk cId="1368985034" sldId="260"/>
            <ac:graphicFrameMk id="5" creationId="{BB2032AB-E689-0BD6-10CA-CE15CF9E1330}"/>
          </ac:graphicFrameMkLst>
        </pc:graphicFrameChg>
      </pc:sldChg>
      <pc:sldChg chg="addSp delSp modSp mod ord setBg">
        <pc:chgData name="INMAN, ERICA" userId="8cc95a67-a700-49fa-be08-087cc8612bb7" providerId="ADAL" clId="{7641D16E-978E-436D-B4C4-C9DFAF9EF1D4}" dt="2022-11-22T18:43:36.317" v="17764" actId="33524"/>
        <pc:sldMkLst>
          <pc:docMk/>
          <pc:sldMk cId="1207602011" sldId="261"/>
        </pc:sldMkLst>
        <pc:spChg chg="mod">
          <ac:chgData name="INMAN, ERICA" userId="8cc95a67-a700-49fa-be08-087cc8612bb7" providerId="ADAL" clId="{7641D16E-978E-436D-B4C4-C9DFAF9EF1D4}" dt="2022-11-21T17:17:08" v="464" actId="26606"/>
          <ac:spMkLst>
            <pc:docMk/>
            <pc:sldMk cId="1207602011" sldId="261"/>
            <ac:spMk id="2" creationId="{C41C5BA8-EBB1-4A1D-D786-15CDD8E71BCC}"/>
          </ac:spMkLst>
        </pc:spChg>
        <pc:spChg chg="add mod">
          <ac:chgData name="INMAN, ERICA" userId="8cc95a67-a700-49fa-be08-087cc8612bb7" providerId="ADAL" clId="{7641D16E-978E-436D-B4C4-C9DFAF9EF1D4}" dt="2022-11-22T18:36:01.209" v="17646"/>
          <ac:spMkLst>
            <pc:docMk/>
            <pc:sldMk cId="1207602011" sldId="261"/>
            <ac:spMk id="3" creationId="{C09101A7-A747-ACE0-64BD-E76C68B021DB}"/>
          </ac:spMkLst>
        </pc:spChg>
        <pc:spChg chg="del">
          <ac:chgData name="INMAN, ERICA" userId="8cc95a67-a700-49fa-be08-087cc8612bb7" providerId="ADAL" clId="{7641D16E-978E-436D-B4C4-C9DFAF9EF1D4}" dt="2022-11-21T17:17:08" v="464" actId="26606"/>
          <ac:spMkLst>
            <pc:docMk/>
            <pc:sldMk cId="1207602011" sldId="261"/>
            <ac:spMk id="3" creationId="{EF1FEEFA-B271-9A70-5B6E-9FC9DB6F87D1}"/>
          </ac:spMkLst>
        </pc:spChg>
        <pc:spChg chg="add del">
          <ac:chgData name="INMAN, ERICA" userId="8cc95a67-a700-49fa-be08-087cc8612bb7" providerId="ADAL" clId="{7641D16E-978E-436D-B4C4-C9DFAF9EF1D4}" dt="2022-11-21T18:36:37.930" v="5017" actId="26606"/>
          <ac:spMkLst>
            <pc:docMk/>
            <pc:sldMk cId="1207602011" sldId="261"/>
            <ac:spMk id="9" creationId="{8E7E1993-6448-42F8-8FB3-76104F45B344}"/>
          </ac:spMkLst>
        </pc:spChg>
        <pc:spChg chg="add del">
          <ac:chgData name="INMAN, ERICA" userId="8cc95a67-a700-49fa-be08-087cc8612bb7" providerId="ADAL" clId="{7641D16E-978E-436D-B4C4-C9DFAF9EF1D4}" dt="2022-11-21T18:36:37.930" v="5017" actId="26606"/>
          <ac:spMkLst>
            <pc:docMk/>
            <pc:sldMk cId="1207602011" sldId="261"/>
            <ac:spMk id="11" creationId="{942B1D20-D329-4285-AED2-DABDCE9020B6}"/>
          </ac:spMkLst>
        </pc:spChg>
        <pc:spChg chg="add del">
          <ac:chgData name="INMAN, ERICA" userId="8cc95a67-a700-49fa-be08-087cc8612bb7" providerId="ADAL" clId="{7641D16E-978E-436D-B4C4-C9DFAF9EF1D4}" dt="2022-11-21T18:36:37.930" v="5017" actId="26606"/>
          <ac:spMkLst>
            <pc:docMk/>
            <pc:sldMk cId="1207602011" sldId="261"/>
            <ac:spMk id="13" creationId="{B9016B79-9C59-4CEA-A85C-3E4C8877BA6F}"/>
          </ac:spMkLst>
        </pc:spChg>
        <pc:spChg chg="add del">
          <ac:chgData name="INMAN, ERICA" userId="8cc95a67-a700-49fa-be08-087cc8612bb7" providerId="ADAL" clId="{7641D16E-978E-436D-B4C4-C9DFAF9EF1D4}" dt="2022-11-21T18:36:37.930" v="5017" actId="26606"/>
          <ac:spMkLst>
            <pc:docMk/>
            <pc:sldMk cId="1207602011" sldId="261"/>
            <ac:spMk id="15" creationId="{2391C84E-C2EA-44FC-A7D1-FAE3E2850552}"/>
          </ac:spMkLst>
        </pc:spChg>
        <pc:spChg chg="add del">
          <ac:chgData name="INMAN, ERICA" userId="8cc95a67-a700-49fa-be08-087cc8612bb7" providerId="ADAL" clId="{7641D16E-978E-436D-B4C4-C9DFAF9EF1D4}" dt="2022-11-21T18:36:37.930" v="5017" actId="26606"/>
          <ac:spMkLst>
            <pc:docMk/>
            <pc:sldMk cId="1207602011" sldId="261"/>
            <ac:spMk id="48" creationId="{6B91DA8E-00B5-4214-AFE5-535E47051D31}"/>
          </ac:spMkLst>
        </pc:spChg>
        <pc:spChg chg="add">
          <ac:chgData name="INMAN, ERICA" userId="8cc95a67-a700-49fa-be08-087cc8612bb7" providerId="ADAL" clId="{7641D16E-978E-436D-B4C4-C9DFAF9EF1D4}" dt="2022-11-21T18:36:37.930" v="5017" actId="26606"/>
          <ac:spMkLst>
            <pc:docMk/>
            <pc:sldMk cId="1207602011" sldId="261"/>
            <ac:spMk id="53" creationId="{8E7E1993-6448-42F8-8FB3-76104F45B344}"/>
          </ac:spMkLst>
        </pc:spChg>
        <pc:spChg chg="add">
          <ac:chgData name="INMAN, ERICA" userId="8cc95a67-a700-49fa-be08-087cc8612bb7" providerId="ADAL" clId="{7641D16E-978E-436D-B4C4-C9DFAF9EF1D4}" dt="2022-11-21T18:36:37.930" v="5017" actId="26606"/>
          <ac:spMkLst>
            <pc:docMk/>
            <pc:sldMk cId="1207602011" sldId="261"/>
            <ac:spMk id="55" creationId="{942B1D20-D329-4285-AED2-DABDCE9020B6}"/>
          </ac:spMkLst>
        </pc:spChg>
        <pc:spChg chg="add">
          <ac:chgData name="INMAN, ERICA" userId="8cc95a67-a700-49fa-be08-087cc8612bb7" providerId="ADAL" clId="{7641D16E-978E-436D-B4C4-C9DFAF9EF1D4}" dt="2022-11-21T18:36:37.930" v="5017" actId="26606"/>
          <ac:spMkLst>
            <pc:docMk/>
            <pc:sldMk cId="1207602011" sldId="261"/>
            <ac:spMk id="57" creationId="{B9016B79-9C59-4CEA-A85C-3E4C8877BA6F}"/>
          </ac:spMkLst>
        </pc:spChg>
        <pc:spChg chg="add">
          <ac:chgData name="INMAN, ERICA" userId="8cc95a67-a700-49fa-be08-087cc8612bb7" providerId="ADAL" clId="{7641D16E-978E-436D-B4C4-C9DFAF9EF1D4}" dt="2022-11-21T18:36:37.930" v="5017" actId="26606"/>
          <ac:spMkLst>
            <pc:docMk/>
            <pc:sldMk cId="1207602011" sldId="261"/>
            <ac:spMk id="59" creationId="{2391C84E-C2EA-44FC-A7D1-FAE3E2850552}"/>
          </ac:spMkLst>
        </pc:spChg>
        <pc:spChg chg="add">
          <ac:chgData name="INMAN, ERICA" userId="8cc95a67-a700-49fa-be08-087cc8612bb7" providerId="ADAL" clId="{7641D16E-978E-436D-B4C4-C9DFAF9EF1D4}" dt="2022-11-21T18:36:37.930" v="5017" actId="26606"/>
          <ac:spMkLst>
            <pc:docMk/>
            <pc:sldMk cId="1207602011" sldId="261"/>
            <ac:spMk id="92" creationId="{6B91DA8E-00B5-4214-AFE5-535E47051D31}"/>
          </ac:spMkLst>
        </pc:spChg>
        <pc:grpChg chg="add del">
          <ac:chgData name="INMAN, ERICA" userId="8cc95a67-a700-49fa-be08-087cc8612bb7" providerId="ADAL" clId="{7641D16E-978E-436D-B4C4-C9DFAF9EF1D4}" dt="2022-11-21T18:36:37.930" v="5017" actId="26606"/>
          <ac:grpSpMkLst>
            <pc:docMk/>
            <pc:sldMk cId="1207602011" sldId="261"/>
            <ac:grpSpMk id="17" creationId="{47B3131A-B518-43E5-A896-E9D654A4863F}"/>
          </ac:grpSpMkLst>
        </pc:grpChg>
        <pc:grpChg chg="add">
          <ac:chgData name="INMAN, ERICA" userId="8cc95a67-a700-49fa-be08-087cc8612bb7" providerId="ADAL" clId="{7641D16E-978E-436D-B4C4-C9DFAF9EF1D4}" dt="2022-11-21T18:36:37.930" v="5017" actId="26606"/>
          <ac:grpSpMkLst>
            <pc:docMk/>
            <pc:sldMk cId="1207602011" sldId="261"/>
            <ac:grpSpMk id="61" creationId="{47B3131A-B518-43E5-A896-E9D654A4863F}"/>
          </ac:grpSpMkLst>
        </pc:grpChg>
        <pc:graphicFrameChg chg="add mod modGraphic">
          <ac:chgData name="INMAN, ERICA" userId="8cc95a67-a700-49fa-be08-087cc8612bb7" providerId="ADAL" clId="{7641D16E-978E-436D-B4C4-C9DFAF9EF1D4}" dt="2022-11-22T18:43:36.317" v="17764" actId="33524"/>
          <ac:graphicFrameMkLst>
            <pc:docMk/>
            <pc:sldMk cId="1207602011" sldId="261"/>
            <ac:graphicFrameMk id="5" creationId="{8B9554FA-0304-77A6-3BBD-B704DA05F226}"/>
          </ac:graphicFrameMkLst>
        </pc:graphicFrameChg>
      </pc:sldChg>
      <pc:sldChg chg="addSp delSp modSp add mod setBg">
        <pc:chgData name="INMAN, ERICA" userId="8cc95a67-a700-49fa-be08-087cc8612bb7" providerId="ADAL" clId="{7641D16E-978E-436D-B4C4-C9DFAF9EF1D4}" dt="2022-11-22T18:36:58.359" v="17648"/>
        <pc:sldMkLst>
          <pc:docMk/>
          <pc:sldMk cId="3545090121" sldId="262"/>
        </pc:sldMkLst>
        <pc:spChg chg="mod">
          <ac:chgData name="INMAN, ERICA" userId="8cc95a67-a700-49fa-be08-087cc8612bb7" providerId="ADAL" clId="{7641D16E-978E-436D-B4C4-C9DFAF9EF1D4}" dt="2022-11-21T17:17:43.366" v="466" actId="26606"/>
          <ac:spMkLst>
            <pc:docMk/>
            <pc:sldMk cId="3545090121" sldId="262"/>
            <ac:spMk id="2" creationId="{C41C5BA8-EBB1-4A1D-D786-15CDD8E71BCC}"/>
          </ac:spMkLst>
        </pc:spChg>
        <pc:spChg chg="add mod">
          <ac:chgData name="INMAN, ERICA" userId="8cc95a67-a700-49fa-be08-087cc8612bb7" providerId="ADAL" clId="{7641D16E-978E-436D-B4C4-C9DFAF9EF1D4}" dt="2022-11-22T18:36:58.359" v="17648"/>
          <ac:spMkLst>
            <pc:docMk/>
            <pc:sldMk cId="3545090121" sldId="262"/>
            <ac:spMk id="3" creationId="{D2043F19-20B8-36E2-35C2-75076ECFFDE4}"/>
          </ac:spMkLst>
        </pc:spChg>
        <pc:spChg chg="del mod">
          <ac:chgData name="INMAN, ERICA" userId="8cc95a67-a700-49fa-be08-087cc8612bb7" providerId="ADAL" clId="{7641D16E-978E-436D-B4C4-C9DFAF9EF1D4}" dt="2022-11-21T17:17:43.366" v="466" actId="26606"/>
          <ac:spMkLst>
            <pc:docMk/>
            <pc:sldMk cId="3545090121" sldId="262"/>
            <ac:spMk id="3" creationId="{EF1FEEFA-B271-9A70-5B6E-9FC9DB6F87D1}"/>
          </ac:spMkLst>
        </pc:spChg>
        <pc:spChg chg="add">
          <ac:chgData name="INMAN, ERICA" userId="8cc95a67-a700-49fa-be08-087cc8612bb7" providerId="ADAL" clId="{7641D16E-978E-436D-B4C4-C9DFAF9EF1D4}" dt="2022-11-21T17:17:43.366" v="466" actId="26606"/>
          <ac:spMkLst>
            <pc:docMk/>
            <pc:sldMk cId="3545090121" sldId="262"/>
            <ac:spMk id="9" creationId="{852816C4-2471-43EF-BF87-722CBC3A9C8B}"/>
          </ac:spMkLst>
        </pc:spChg>
        <pc:spChg chg="add">
          <ac:chgData name="INMAN, ERICA" userId="8cc95a67-a700-49fa-be08-087cc8612bb7" providerId="ADAL" clId="{7641D16E-978E-436D-B4C4-C9DFAF9EF1D4}" dt="2022-11-21T17:17:43.366" v="466" actId="26606"/>
          <ac:spMkLst>
            <pc:docMk/>
            <pc:sldMk cId="3545090121" sldId="262"/>
            <ac:spMk id="11" creationId="{F5CC3D12-B8AA-47C0-987C-85A8C8E820A2}"/>
          </ac:spMkLst>
        </pc:spChg>
        <pc:spChg chg="add">
          <ac:chgData name="INMAN, ERICA" userId="8cc95a67-a700-49fa-be08-087cc8612bb7" providerId="ADAL" clId="{7641D16E-978E-436D-B4C4-C9DFAF9EF1D4}" dt="2022-11-21T17:17:43.366" v="466" actId="26606"/>
          <ac:spMkLst>
            <pc:docMk/>
            <pc:sldMk cId="3545090121" sldId="262"/>
            <ac:spMk id="44" creationId="{2391C84E-C2EA-44FC-A7D1-FAE3E2850552}"/>
          </ac:spMkLst>
        </pc:spChg>
        <pc:spChg chg="add">
          <ac:chgData name="INMAN, ERICA" userId="8cc95a67-a700-49fa-be08-087cc8612bb7" providerId="ADAL" clId="{7641D16E-978E-436D-B4C4-C9DFAF9EF1D4}" dt="2022-11-21T17:17:43.366" v="466" actId="26606"/>
          <ac:spMkLst>
            <pc:docMk/>
            <pc:sldMk cId="3545090121" sldId="262"/>
            <ac:spMk id="46" creationId="{334F573F-FF6A-4EB8-9C66-3D0CBF311847}"/>
          </ac:spMkLst>
        </pc:spChg>
        <pc:grpChg chg="add">
          <ac:chgData name="INMAN, ERICA" userId="8cc95a67-a700-49fa-be08-087cc8612bb7" providerId="ADAL" clId="{7641D16E-978E-436D-B4C4-C9DFAF9EF1D4}" dt="2022-11-21T17:17:43.366" v="466" actId="26606"/>
          <ac:grpSpMkLst>
            <pc:docMk/>
            <pc:sldMk cId="3545090121" sldId="262"/>
            <ac:grpSpMk id="13" creationId="{47B3131A-B518-43E5-A896-E9D654A4863F}"/>
          </ac:grpSpMkLst>
        </pc:grpChg>
        <pc:graphicFrameChg chg="add">
          <ac:chgData name="INMAN, ERICA" userId="8cc95a67-a700-49fa-be08-087cc8612bb7" providerId="ADAL" clId="{7641D16E-978E-436D-B4C4-C9DFAF9EF1D4}" dt="2022-11-21T17:17:43.366" v="466" actId="26606"/>
          <ac:graphicFrameMkLst>
            <pc:docMk/>
            <pc:sldMk cId="3545090121" sldId="262"/>
            <ac:graphicFrameMk id="5" creationId="{EACE4560-54AA-99FC-A88C-3257D91E92C3}"/>
          </ac:graphicFrameMkLst>
        </pc:graphicFrameChg>
      </pc:sldChg>
      <pc:sldChg chg="addSp delSp modSp new mod setBg modClrScheme chgLayout">
        <pc:chgData name="INMAN, ERICA" userId="8cc95a67-a700-49fa-be08-087cc8612bb7" providerId="ADAL" clId="{7641D16E-978E-436D-B4C4-C9DFAF9EF1D4}" dt="2022-11-22T18:35:51.800" v="17627"/>
        <pc:sldMkLst>
          <pc:docMk/>
          <pc:sldMk cId="3689269407" sldId="263"/>
        </pc:sldMkLst>
        <pc:spChg chg="del mod ord">
          <ac:chgData name="INMAN, ERICA" userId="8cc95a67-a700-49fa-be08-087cc8612bb7" providerId="ADAL" clId="{7641D16E-978E-436D-B4C4-C9DFAF9EF1D4}" dt="2022-11-21T17:16:10.759" v="358" actId="700"/>
          <ac:spMkLst>
            <pc:docMk/>
            <pc:sldMk cId="3689269407" sldId="263"/>
            <ac:spMk id="2" creationId="{31069A06-60E4-37B9-2290-61D8EECADBF4}"/>
          </ac:spMkLst>
        </pc:spChg>
        <pc:spChg chg="add mod">
          <ac:chgData name="INMAN, ERICA" userId="8cc95a67-a700-49fa-be08-087cc8612bb7" providerId="ADAL" clId="{7641D16E-978E-436D-B4C4-C9DFAF9EF1D4}" dt="2022-11-22T18:35:51.800" v="17627"/>
          <ac:spMkLst>
            <pc:docMk/>
            <pc:sldMk cId="3689269407" sldId="263"/>
            <ac:spMk id="2" creationId="{CEA801E4-2218-580E-B41F-B01BD1C224B2}"/>
          </ac:spMkLst>
        </pc:spChg>
        <pc:spChg chg="del mod ord">
          <ac:chgData name="INMAN, ERICA" userId="8cc95a67-a700-49fa-be08-087cc8612bb7" providerId="ADAL" clId="{7641D16E-978E-436D-B4C4-C9DFAF9EF1D4}" dt="2022-11-21T17:16:10.759" v="358" actId="700"/>
          <ac:spMkLst>
            <pc:docMk/>
            <pc:sldMk cId="3689269407" sldId="263"/>
            <ac:spMk id="3" creationId="{7A683584-93D8-045C-B302-717B9BBB0C50}"/>
          </ac:spMkLst>
        </pc:spChg>
        <pc:spChg chg="add mod ord">
          <ac:chgData name="INMAN, ERICA" userId="8cc95a67-a700-49fa-be08-087cc8612bb7" providerId="ADAL" clId="{7641D16E-978E-436D-B4C4-C9DFAF9EF1D4}" dt="2022-11-21T17:16:50.216" v="461" actId="26606"/>
          <ac:spMkLst>
            <pc:docMk/>
            <pc:sldMk cId="3689269407" sldId="263"/>
            <ac:spMk id="4" creationId="{D321079B-8317-E61D-735F-F36678D805F6}"/>
          </ac:spMkLst>
        </pc:spChg>
        <pc:spChg chg="add mod ord">
          <ac:chgData name="INMAN, ERICA" userId="8cc95a67-a700-49fa-be08-087cc8612bb7" providerId="ADAL" clId="{7641D16E-978E-436D-B4C4-C9DFAF9EF1D4}" dt="2022-11-21T18:36:09.558" v="5013" actId="20577"/>
          <ac:spMkLst>
            <pc:docMk/>
            <pc:sldMk cId="3689269407" sldId="263"/>
            <ac:spMk id="5" creationId="{CFEE7E2F-24A5-DD86-A0BB-D87457779788}"/>
          </ac:spMkLst>
        </pc:spChg>
        <pc:spChg chg="add">
          <ac:chgData name="INMAN, ERICA" userId="8cc95a67-a700-49fa-be08-087cc8612bb7" providerId="ADAL" clId="{7641D16E-978E-436D-B4C4-C9DFAF9EF1D4}" dt="2022-11-21T17:16:50.216" v="461" actId="26606"/>
          <ac:spMkLst>
            <pc:docMk/>
            <pc:sldMk cId="3689269407" sldId="263"/>
            <ac:spMk id="11" creationId="{4E1EF4E8-5513-4BF5-BC41-04645281C672}"/>
          </ac:spMkLst>
        </pc:spChg>
        <pc:spChg chg="add">
          <ac:chgData name="INMAN, ERICA" userId="8cc95a67-a700-49fa-be08-087cc8612bb7" providerId="ADAL" clId="{7641D16E-978E-436D-B4C4-C9DFAF9EF1D4}" dt="2022-11-21T17:16:50.216" v="461" actId="26606"/>
          <ac:spMkLst>
            <pc:docMk/>
            <pc:sldMk cId="3689269407" sldId="263"/>
            <ac:spMk id="13" creationId="{00FA6579-9606-4A7A-8519-FBED9C6FAA91}"/>
          </ac:spMkLst>
        </pc:spChg>
        <pc:grpChg chg="add">
          <ac:chgData name="INMAN, ERICA" userId="8cc95a67-a700-49fa-be08-087cc8612bb7" providerId="ADAL" clId="{7641D16E-978E-436D-B4C4-C9DFAF9EF1D4}" dt="2022-11-21T17:16:50.216" v="461" actId="26606"/>
          <ac:grpSpMkLst>
            <pc:docMk/>
            <pc:sldMk cId="3689269407" sldId="263"/>
            <ac:grpSpMk id="15" creationId="{4F51498E-5380-477C-8B78-EA68AEC6F6CF}"/>
          </ac:grpSpMkLst>
        </pc:grpChg>
        <pc:picChg chg="add mod">
          <ac:chgData name="INMAN, ERICA" userId="8cc95a67-a700-49fa-be08-087cc8612bb7" providerId="ADAL" clId="{7641D16E-978E-436D-B4C4-C9DFAF9EF1D4}" dt="2022-11-21T17:16:52.162" v="462" actId="27614"/>
          <ac:picMkLst>
            <pc:docMk/>
            <pc:sldMk cId="3689269407" sldId="263"/>
            <ac:picMk id="7" creationId="{1176375B-53EE-B63F-E680-A693CAA8BABF}"/>
          </ac:picMkLst>
        </pc:picChg>
      </pc:sldChg>
      <pc:sldChg chg="addSp modSp new mod setBg">
        <pc:chgData name="INMAN, ERICA" userId="8cc95a67-a700-49fa-be08-087cc8612bb7" providerId="ADAL" clId="{7641D16E-978E-436D-B4C4-C9DFAF9EF1D4}" dt="2022-11-22T19:30:09.247" v="19294" actId="20577"/>
        <pc:sldMkLst>
          <pc:docMk/>
          <pc:sldMk cId="1094644343" sldId="264"/>
        </pc:sldMkLst>
        <pc:spChg chg="mod">
          <ac:chgData name="INMAN, ERICA" userId="8cc95a67-a700-49fa-be08-087cc8612bb7" providerId="ADAL" clId="{7641D16E-978E-436D-B4C4-C9DFAF9EF1D4}" dt="2022-11-21T18:42:20.145" v="5037" actId="20577"/>
          <ac:spMkLst>
            <pc:docMk/>
            <pc:sldMk cId="1094644343" sldId="264"/>
            <ac:spMk id="2" creationId="{403113AC-6509-079E-27C6-09E706173E75}"/>
          </ac:spMkLst>
        </pc:spChg>
        <pc:spChg chg="mod">
          <ac:chgData name="INMAN, ERICA" userId="8cc95a67-a700-49fa-be08-087cc8612bb7" providerId="ADAL" clId="{7641D16E-978E-436D-B4C4-C9DFAF9EF1D4}" dt="2022-11-22T19:30:09.247" v="19294" actId="20577"/>
          <ac:spMkLst>
            <pc:docMk/>
            <pc:sldMk cId="1094644343" sldId="264"/>
            <ac:spMk id="3" creationId="{7EA3E957-4DED-AD5B-0032-25CB60E4886D}"/>
          </ac:spMkLst>
        </pc:spChg>
        <pc:spChg chg="add">
          <ac:chgData name="INMAN, ERICA" userId="8cc95a67-a700-49fa-be08-087cc8612bb7" providerId="ADAL" clId="{7641D16E-978E-436D-B4C4-C9DFAF9EF1D4}" dt="2022-11-21T17:34:56.395" v="1620" actId="26606"/>
          <ac:spMkLst>
            <pc:docMk/>
            <pc:sldMk cId="1094644343" sldId="264"/>
            <ac:spMk id="8" creationId="{1C582B07-D0F0-4B6B-A5D9-D2F192CB3A4E}"/>
          </ac:spMkLst>
        </pc:spChg>
        <pc:spChg chg="add">
          <ac:chgData name="INMAN, ERICA" userId="8cc95a67-a700-49fa-be08-087cc8612bb7" providerId="ADAL" clId="{7641D16E-978E-436D-B4C4-C9DFAF9EF1D4}" dt="2022-11-21T17:34:56.395" v="1620" actId="26606"/>
          <ac:spMkLst>
            <pc:docMk/>
            <pc:sldMk cId="1094644343" sldId="264"/>
            <ac:spMk id="10" creationId="{21B645D3-580E-4657-9154-484648880ED5}"/>
          </ac:spMkLst>
        </pc:spChg>
        <pc:spChg chg="add">
          <ac:chgData name="INMAN, ERICA" userId="8cc95a67-a700-49fa-be08-087cc8612bb7" providerId="ADAL" clId="{7641D16E-978E-436D-B4C4-C9DFAF9EF1D4}" dt="2022-11-21T17:34:56.395" v="1620" actId="26606"/>
          <ac:spMkLst>
            <pc:docMk/>
            <pc:sldMk cId="1094644343" sldId="264"/>
            <ac:spMk id="12" creationId="{DA1A4301-6FFC-4C82-A1FA-7634D8CAA8F5}"/>
          </ac:spMkLst>
        </pc:spChg>
        <pc:spChg chg="add">
          <ac:chgData name="INMAN, ERICA" userId="8cc95a67-a700-49fa-be08-087cc8612bb7" providerId="ADAL" clId="{7641D16E-978E-436D-B4C4-C9DFAF9EF1D4}" dt="2022-11-21T17:34:56.395" v="1620" actId="26606"/>
          <ac:spMkLst>
            <pc:docMk/>
            <pc:sldMk cId="1094644343" sldId="264"/>
            <ac:spMk id="14" creationId="{27870DA4-44E8-43FB-940A-4AF9766959C0}"/>
          </ac:spMkLst>
        </pc:spChg>
        <pc:grpChg chg="add">
          <ac:chgData name="INMAN, ERICA" userId="8cc95a67-a700-49fa-be08-087cc8612bb7" providerId="ADAL" clId="{7641D16E-978E-436D-B4C4-C9DFAF9EF1D4}" dt="2022-11-21T17:34:56.395" v="1620" actId="26606"/>
          <ac:grpSpMkLst>
            <pc:docMk/>
            <pc:sldMk cId="1094644343" sldId="264"/>
            <ac:grpSpMk id="16" creationId="{8323DD1D-77DE-48B2-A0A0-6265801531E5}"/>
          </ac:grpSpMkLst>
        </pc:grpChg>
      </pc:sldChg>
      <pc:sldChg chg="addSp delSp modSp new mod setBg addAnim">
        <pc:chgData name="INMAN, ERICA" userId="8cc95a67-a700-49fa-be08-087cc8612bb7" providerId="ADAL" clId="{7641D16E-978E-436D-B4C4-C9DFAF9EF1D4}" dt="2022-11-22T18:33:25.782" v="17573"/>
        <pc:sldMkLst>
          <pc:docMk/>
          <pc:sldMk cId="2238765739" sldId="265"/>
        </pc:sldMkLst>
        <pc:spChg chg="mod">
          <ac:chgData name="INMAN, ERICA" userId="8cc95a67-a700-49fa-be08-087cc8612bb7" providerId="ADAL" clId="{7641D16E-978E-436D-B4C4-C9DFAF9EF1D4}" dt="2022-11-21T18:31:48.275" v="5003" actId="26606"/>
          <ac:spMkLst>
            <pc:docMk/>
            <pc:sldMk cId="2238765739" sldId="265"/>
            <ac:spMk id="2" creationId="{204DDFC2-0A28-4378-53D6-2613DA0277D7}"/>
          </ac:spMkLst>
        </pc:spChg>
        <pc:spChg chg="mod">
          <ac:chgData name="INMAN, ERICA" userId="8cc95a67-a700-49fa-be08-087cc8612bb7" providerId="ADAL" clId="{7641D16E-978E-436D-B4C4-C9DFAF9EF1D4}" dt="2022-11-21T18:31:48.275" v="5003" actId="26606"/>
          <ac:spMkLst>
            <pc:docMk/>
            <pc:sldMk cId="2238765739" sldId="265"/>
            <ac:spMk id="3" creationId="{8BFF1049-6852-CE54-3F42-7D110C8DE08A}"/>
          </ac:spMkLst>
        </pc:spChg>
        <pc:spChg chg="add mod">
          <ac:chgData name="INMAN, ERICA" userId="8cc95a67-a700-49fa-be08-087cc8612bb7" providerId="ADAL" clId="{7641D16E-978E-436D-B4C4-C9DFAF9EF1D4}" dt="2022-11-22T18:33:25.782" v="17573"/>
          <ac:spMkLst>
            <pc:docMk/>
            <pc:sldMk cId="2238765739" sldId="265"/>
            <ac:spMk id="4" creationId="{238BF6E5-81F3-0A03-C677-39C7D8852BE1}"/>
          </ac:spMkLst>
        </pc:spChg>
        <pc:spChg chg="add del">
          <ac:chgData name="INMAN, ERICA" userId="8cc95a67-a700-49fa-be08-087cc8612bb7" providerId="ADAL" clId="{7641D16E-978E-436D-B4C4-C9DFAF9EF1D4}" dt="2022-11-21T18:31:48.275" v="5003" actId="26606"/>
          <ac:spMkLst>
            <pc:docMk/>
            <pc:sldMk cId="2238765739" sldId="265"/>
            <ac:spMk id="9" creationId="{13B6DAC6-0186-4D62-AD69-90B9C0411EA3}"/>
          </ac:spMkLst>
        </pc:spChg>
        <pc:spChg chg="add del">
          <ac:chgData name="INMAN, ERICA" userId="8cc95a67-a700-49fa-be08-087cc8612bb7" providerId="ADAL" clId="{7641D16E-978E-436D-B4C4-C9DFAF9EF1D4}" dt="2022-11-21T18:31:48.275" v="5003" actId="26606"/>
          <ac:spMkLst>
            <pc:docMk/>
            <pc:sldMk cId="2238765739" sldId="265"/>
            <ac:spMk id="11" creationId="{BA6285CA-6AFA-4F27-AFB5-1B32CDE09B1A}"/>
          </ac:spMkLst>
        </pc:spChg>
        <pc:spChg chg="add del">
          <ac:chgData name="INMAN, ERICA" userId="8cc95a67-a700-49fa-be08-087cc8612bb7" providerId="ADAL" clId="{7641D16E-978E-436D-B4C4-C9DFAF9EF1D4}" dt="2022-11-21T18:31:48.275" v="5003" actId="26606"/>
          <ac:spMkLst>
            <pc:docMk/>
            <pc:sldMk cId="2238765739" sldId="265"/>
            <ac:spMk id="13" creationId="{94D786EB-944C-47D5-B631-899F4029B02E}"/>
          </ac:spMkLst>
        </pc:spChg>
        <pc:spChg chg="add del">
          <ac:chgData name="INMAN, ERICA" userId="8cc95a67-a700-49fa-be08-087cc8612bb7" providerId="ADAL" clId="{7641D16E-978E-436D-B4C4-C9DFAF9EF1D4}" dt="2022-11-21T18:31:48.275" v="5003" actId="26606"/>
          <ac:spMkLst>
            <pc:docMk/>
            <pc:sldMk cId="2238765739" sldId="265"/>
            <ac:spMk id="15" creationId="{5D3D6E1F-9FE0-47E6-B008-9634F0D0B2D9}"/>
          </ac:spMkLst>
        </pc:spChg>
        <pc:spChg chg="add">
          <ac:chgData name="INMAN, ERICA" userId="8cc95a67-a700-49fa-be08-087cc8612bb7" providerId="ADAL" clId="{7641D16E-978E-436D-B4C4-C9DFAF9EF1D4}" dt="2022-11-21T18:31:48.275" v="5003" actId="26606"/>
          <ac:spMkLst>
            <pc:docMk/>
            <pc:sldMk cId="2238765739" sldId="265"/>
            <ac:spMk id="51" creationId="{4E1EF4E8-5513-4BF5-BC41-04645281C672}"/>
          </ac:spMkLst>
        </pc:spChg>
        <pc:spChg chg="add">
          <ac:chgData name="INMAN, ERICA" userId="8cc95a67-a700-49fa-be08-087cc8612bb7" providerId="ADAL" clId="{7641D16E-978E-436D-B4C4-C9DFAF9EF1D4}" dt="2022-11-21T18:31:48.275" v="5003" actId="26606"/>
          <ac:spMkLst>
            <pc:docMk/>
            <pc:sldMk cId="2238765739" sldId="265"/>
            <ac:spMk id="84" creationId="{406D8C29-9DDA-48D0-AF70-905FDB2CE393}"/>
          </ac:spMkLst>
        </pc:spChg>
        <pc:grpChg chg="add del">
          <ac:chgData name="INMAN, ERICA" userId="8cc95a67-a700-49fa-be08-087cc8612bb7" providerId="ADAL" clId="{7641D16E-978E-436D-B4C4-C9DFAF9EF1D4}" dt="2022-11-21T18:31:48.275" v="5003" actId="26606"/>
          <ac:grpSpMkLst>
            <pc:docMk/>
            <pc:sldMk cId="2238765739" sldId="265"/>
            <ac:grpSpMk id="17" creationId="{91108A0F-8C78-4294-B028-9F09581FC0A3}"/>
          </ac:grpSpMkLst>
        </pc:grpChg>
        <pc:grpChg chg="add">
          <ac:chgData name="INMAN, ERICA" userId="8cc95a67-a700-49fa-be08-087cc8612bb7" providerId="ADAL" clId="{7641D16E-978E-436D-B4C4-C9DFAF9EF1D4}" dt="2022-11-21T18:31:48.275" v="5003" actId="26606"/>
          <ac:grpSpMkLst>
            <pc:docMk/>
            <pc:sldMk cId="2238765739" sldId="265"/>
            <ac:grpSpMk id="53" creationId="{20C61190-C3C6-470C-AD7E-DE1774D3B874}"/>
          </ac:grpSpMkLst>
        </pc:grpChg>
        <pc:picChg chg="add mod ord">
          <ac:chgData name="INMAN, ERICA" userId="8cc95a67-a700-49fa-be08-087cc8612bb7" providerId="ADAL" clId="{7641D16E-978E-436D-B4C4-C9DFAF9EF1D4}" dt="2022-11-21T18:31:48.275" v="5003" actId="26606"/>
          <ac:picMkLst>
            <pc:docMk/>
            <pc:sldMk cId="2238765739" sldId="265"/>
            <ac:picMk id="5" creationId="{896115EC-E8E6-6D8E-C546-32A7554DFC72}"/>
          </ac:picMkLst>
        </pc:picChg>
      </pc:sldChg>
      <pc:sldChg chg="addSp delSp modSp new mod setBg">
        <pc:chgData name="INMAN, ERICA" userId="8cc95a67-a700-49fa-be08-087cc8612bb7" providerId="ADAL" clId="{7641D16E-978E-436D-B4C4-C9DFAF9EF1D4}" dt="2022-11-22T18:33:27.220" v="17574"/>
        <pc:sldMkLst>
          <pc:docMk/>
          <pc:sldMk cId="1645376320" sldId="266"/>
        </pc:sldMkLst>
        <pc:spChg chg="mod">
          <ac:chgData name="INMAN, ERICA" userId="8cc95a67-a700-49fa-be08-087cc8612bb7" providerId="ADAL" clId="{7641D16E-978E-436D-B4C4-C9DFAF9EF1D4}" dt="2022-11-22T03:57:55.896" v="5890" actId="26606"/>
          <ac:spMkLst>
            <pc:docMk/>
            <pc:sldMk cId="1645376320" sldId="266"/>
            <ac:spMk id="2" creationId="{F2090AEC-D6F2-FA3D-794E-FBFCAE3F059D}"/>
          </ac:spMkLst>
        </pc:spChg>
        <pc:spChg chg="del mod">
          <ac:chgData name="INMAN, ERICA" userId="8cc95a67-a700-49fa-be08-087cc8612bb7" providerId="ADAL" clId="{7641D16E-978E-436D-B4C4-C9DFAF9EF1D4}" dt="2022-11-22T03:57:55.896" v="5890" actId="26606"/>
          <ac:spMkLst>
            <pc:docMk/>
            <pc:sldMk cId="1645376320" sldId="266"/>
            <ac:spMk id="3" creationId="{2071575E-A02E-7AB0-837F-E97A36BCDCC3}"/>
          </ac:spMkLst>
        </pc:spChg>
        <pc:spChg chg="add mod">
          <ac:chgData name="INMAN, ERICA" userId="8cc95a67-a700-49fa-be08-087cc8612bb7" providerId="ADAL" clId="{7641D16E-978E-436D-B4C4-C9DFAF9EF1D4}" dt="2022-11-22T18:33:27.220" v="17574"/>
          <ac:spMkLst>
            <pc:docMk/>
            <pc:sldMk cId="1645376320" sldId="266"/>
            <ac:spMk id="3" creationId="{38D4C9EF-844B-0998-E2DE-4B55B64BBA69}"/>
          </ac:spMkLst>
        </pc:spChg>
        <pc:spChg chg="add">
          <ac:chgData name="INMAN, ERICA" userId="8cc95a67-a700-49fa-be08-087cc8612bb7" providerId="ADAL" clId="{7641D16E-978E-436D-B4C4-C9DFAF9EF1D4}" dt="2022-11-22T03:57:55.896" v="5890" actId="26606"/>
          <ac:spMkLst>
            <pc:docMk/>
            <pc:sldMk cId="1645376320" sldId="266"/>
            <ac:spMk id="9" creationId="{8E7E1993-6448-42F8-8FB3-76104F45B344}"/>
          </ac:spMkLst>
        </pc:spChg>
        <pc:spChg chg="add">
          <ac:chgData name="INMAN, ERICA" userId="8cc95a67-a700-49fa-be08-087cc8612bb7" providerId="ADAL" clId="{7641D16E-978E-436D-B4C4-C9DFAF9EF1D4}" dt="2022-11-22T03:57:55.896" v="5890" actId="26606"/>
          <ac:spMkLst>
            <pc:docMk/>
            <pc:sldMk cId="1645376320" sldId="266"/>
            <ac:spMk id="11" creationId="{3CDAD724-AF32-45EC-B0B9-360C73C9D26E}"/>
          </ac:spMkLst>
        </pc:spChg>
        <pc:spChg chg="add">
          <ac:chgData name="INMAN, ERICA" userId="8cc95a67-a700-49fa-be08-087cc8612bb7" providerId="ADAL" clId="{7641D16E-978E-436D-B4C4-C9DFAF9EF1D4}" dt="2022-11-22T03:57:55.896" v="5890" actId="26606"/>
          <ac:spMkLst>
            <pc:docMk/>
            <pc:sldMk cId="1645376320" sldId="266"/>
            <ac:spMk id="13" creationId="{2391C84E-C2EA-44FC-A7D1-FAE3E2850552}"/>
          </ac:spMkLst>
        </pc:spChg>
        <pc:spChg chg="add">
          <ac:chgData name="INMAN, ERICA" userId="8cc95a67-a700-49fa-be08-087cc8612bb7" providerId="ADAL" clId="{7641D16E-978E-436D-B4C4-C9DFAF9EF1D4}" dt="2022-11-22T03:57:55.896" v="5890" actId="26606"/>
          <ac:spMkLst>
            <pc:docMk/>
            <pc:sldMk cId="1645376320" sldId="266"/>
            <ac:spMk id="46" creationId="{BA4D4000-2689-4306-BBA6-BF744AB5F807}"/>
          </ac:spMkLst>
        </pc:spChg>
        <pc:grpChg chg="add">
          <ac:chgData name="INMAN, ERICA" userId="8cc95a67-a700-49fa-be08-087cc8612bb7" providerId="ADAL" clId="{7641D16E-978E-436D-B4C4-C9DFAF9EF1D4}" dt="2022-11-22T03:57:55.896" v="5890" actId="26606"/>
          <ac:grpSpMkLst>
            <pc:docMk/>
            <pc:sldMk cId="1645376320" sldId="266"/>
            <ac:grpSpMk id="15" creationId="{47B3131A-B518-43E5-A896-E9D654A4863F}"/>
          </ac:grpSpMkLst>
        </pc:grpChg>
        <pc:graphicFrameChg chg="add">
          <ac:chgData name="INMAN, ERICA" userId="8cc95a67-a700-49fa-be08-087cc8612bb7" providerId="ADAL" clId="{7641D16E-978E-436D-B4C4-C9DFAF9EF1D4}" dt="2022-11-22T03:57:55.896" v="5890" actId="26606"/>
          <ac:graphicFrameMkLst>
            <pc:docMk/>
            <pc:sldMk cId="1645376320" sldId="266"/>
            <ac:graphicFrameMk id="5" creationId="{B5AC9020-E57C-2664-E2BE-6C886BC814F4}"/>
          </ac:graphicFrameMkLst>
        </pc:graphicFrameChg>
      </pc:sldChg>
      <pc:sldChg chg="addSp delSp modSp new mod setBg">
        <pc:chgData name="INMAN, ERICA" userId="8cc95a67-a700-49fa-be08-087cc8612bb7" providerId="ADAL" clId="{7641D16E-978E-436D-B4C4-C9DFAF9EF1D4}" dt="2022-11-22T19:12:11.509" v="18345" actId="20577"/>
        <pc:sldMkLst>
          <pc:docMk/>
          <pc:sldMk cId="1768839152" sldId="267"/>
        </pc:sldMkLst>
        <pc:spChg chg="mod">
          <ac:chgData name="INMAN, ERICA" userId="8cc95a67-a700-49fa-be08-087cc8612bb7" providerId="ADAL" clId="{7641D16E-978E-436D-B4C4-C9DFAF9EF1D4}" dt="2022-11-22T19:12:11.509" v="18345" actId="20577"/>
          <ac:spMkLst>
            <pc:docMk/>
            <pc:sldMk cId="1768839152" sldId="267"/>
            <ac:spMk id="2" creationId="{F5546494-C239-214D-B8CA-CD460E693C03}"/>
          </ac:spMkLst>
        </pc:spChg>
        <pc:spChg chg="del mod">
          <ac:chgData name="INMAN, ERICA" userId="8cc95a67-a700-49fa-be08-087cc8612bb7" providerId="ADAL" clId="{7641D16E-978E-436D-B4C4-C9DFAF9EF1D4}" dt="2022-11-22T04:48:14.330" v="12862" actId="26606"/>
          <ac:spMkLst>
            <pc:docMk/>
            <pc:sldMk cId="1768839152" sldId="267"/>
            <ac:spMk id="3" creationId="{776B92BC-2471-66D2-9F11-3066FE00AC09}"/>
          </ac:spMkLst>
        </pc:spChg>
        <pc:spChg chg="add mod">
          <ac:chgData name="INMAN, ERICA" userId="8cc95a67-a700-49fa-be08-087cc8612bb7" providerId="ADAL" clId="{7641D16E-978E-436D-B4C4-C9DFAF9EF1D4}" dt="2022-11-22T18:34:05.262" v="17583"/>
          <ac:spMkLst>
            <pc:docMk/>
            <pc:sldMk cId="1768839152" sldId="267"/>
            <ac:spMk id="3" creationId="{78F06921-BA4F-2604-B389-5809CAB044BE}"/>
          </ac:spMkLst>
        </pc:spChg>
        <pc:spChg chg="add">
          <ac:chgData name="INMAN, ERICA" userId="8cc95a67-a700-49fa-be08-087cc8612bb7" providerId="ADAL" clId="{7641D16E-978E-436D-B4C4-C9DFAF9EF1D4}" dt="2022-11-22T04:48:14.330" v="12862" actId="26606"/>
          <ac:spMkLst>
            <pc:docMk/>
            <pc:sldMk cId="1768839152" sldId="267"/>
            <ac:spMk id="9" creationId="{8E7E1993-6448-42F8-8FB3-76104F45B344}"/>
          </ac:spMkLst>
        </pc:spChg>
        <pc:spChg chg="add">
          <ac:chgData name="INMAN, ERICA" userId="8cc95a67-a700-49fa-be08-087cc8612bb7" providerId="ADAL" clId="{7641D16E-978E-436D-B4C4-C9DFAF9EF1D4}" dt="2022-11-22T04:48:14.330" v="12862" actId="26606"/>
          <ac:spMkLst>
            <pc:docMk/>
            <pc:sldMk cId="1768839152" sldId="267"/>
            <ac:spMk id="11" creationId="{942B1D20-D329-4285-AED2-DABDCE9020B6}"/>
          </ac:spMkLst>
        </pc:spChg>
        <pc:spChg chg="add">
          <ac:chgData name="INMAN, ERICA" userId="8cc95a67-a700-49fa-be08-087cc8612bb7" providerId="ADAL" clId="{7641D16E-978E-436D-B4C4-C9DFAF9EF1D4}" dt="2022-11-22T04:48:14.330" v="12862" actId="26606"/>
          <ac:spMkLst>
            <pc:docMk/>
            <pc:sldMk cId="1768839152" sldId="267"/>
            <ac:spMk id="13" creationId="{B9016B79-9C59-4CEA-A85C-3E4C8877BA6F}"/>
          </ac:spMkLst>
        </pc:spChg>
        <pc:spChg chg="add">
          <ac:chgData name="INMAN, ERICA" userId="8cc95a67-a700-49fa-be08-087cc8612bb7" providerId="ADAL" clId="{7641D16E-978E-436D-B4C4-C9DFAF9EF1D4}" dt="2022-11-22T04:48:14.330" v="12862" actId="26606"/>
          <ac:spMkLst>
            <pc:docMk/>
            <pc:sldMk cId="1768839152" sldId="267"/>
            <ac:spMk id="15" creationId="{2391C84E-C2EA-44FC-A7D1-FAE3E2850552}"/>
          </ac:spMkLst>
        </pc:spChg>
        <pc:spChg chg="add">
          <ac:chgData name="INMAN, ERICA" userId="8cc95a67-a700-49fa-be08-087cc8612bb7" providerId="ADAL" clId="{7641D16E-978E-436D-B4C4-C9DFAF9EF1D4}" dt="2022-11-22T04:48:14.330" v="12862" actId="26606"/>
          <ac:spMkLst>
            <pc:docMk/>
            <pc:sldMk cId="1768839152" sldId="267"/>
            <ac:spMk id="48" creationId="{6B91DA8E-00B5-4214-AFE5-535E47051D31}"/>
          </ac:spMkLst>
        </pc:spChg>
        <pc:grpChg chg="add">
          <ac:chgData name="INMAN, ERICA" userId="8cc95a67-a700-49fa-be08-087cc8612bb7" providerId="ADAL" clId="{7641D16E-978E-436D-B4C4-C9DFAF9EF1D4}" dt="2022-11-22T04:48:14.330" v="12862" actId="26606"/>
          <ac:grpSpMkLst>
            <pc:docMk/>
            <pc:sldMk cId="1768839152" sldId="267"/>
            <ac:grpSpMk id="17" creationId="{47B3131A-B518-43E5-A896-E9D654A4863F}"/>
          </ac:grpSpMkLst>
        </pc:grpChg>
        <pc:graphicFrameChg chg="add">
          <ac:chgData name="INMAN, ERICA" userId="8cc95a67-a700-49fa-be08-087cc8612bb7" providerId="ADAL" clId="{7641D16E-978E-436D-B4C4-C9DFAF9EF1D4}" dt="2022-11-22T04:48:14.330" v="12862" actId="26606"/>
          <ac:graphicFrameMkLst>
            <pc:docMk/>
            <pc:sldMk cId="1768839152" sldId="267"/>
            <ac:graphicFrameMk id="5" creationId="{FF619125-19AE-6F1F-B083-C07AD0AFFA48}"/>
          </ac:graphicFrameMkLst>
        </pc:graphicFrameChg>
      </pc:sldChg>
      <pc:sldChg chg="addSp modSp new mod setBg">
        <pc:chgData name="INMAN, ERICA" userId="8cc95a67-a700-49fa-be08-087cc8612bb7" providerId="ADAL" clId="{7641D16E-978E-436D-B4C4-C9DFAF9EF1D4}" dt="2022-11-22T18:39:47.104" v="17748" actId="27636"/>
        <pc:sldMkLst>
          <pc:docMk/>
          <pc:sldMk cId="938403916" sldId="268"/>
        </pc:sldMkLst>
        <pc:spChg chg="mod">
          <ac:chgData name="INMAN, ERICA" userId="8cc95a67-a700-49fa-be08-087cc8612bb7" providerId="ADAL" clId="{7641D16E-978E-436D-B4C4-C9DFAF9EF1D4}" dt="2022-11-22T04:50:26.255" v="12876" actId="26606"/>
          <ac:spMkLst>
            <pc:docMk/>
            <pc:sldMk cId="938403916" sldId="268"/>
            <ac:spMk id="2" creationId="{D28396ED-FE69-B237-4361-98BBBD81465D}"/>
          </ac:spMkLst>
        </pc:spChg>
        <pc:spChg chg="mod">
          <ac:chgData name="INMAN, ERICA" userId="8cc95a67-a700-49fa-be08-087cc8612bb7" providerId="ADAL" clId="{7641D16E-978E-436D-B4C4-C9DFAF9EF1D4}" dt="2022-11-22T18:39:47.104" v="17748" actId="27636"/>
          <ac:spMkLst>
            <pc:docMk/>
            <pc:sldMk cId="938403916" sldId="268"/>
            <ac:spMk id="3" creationId="{B51EFEFA-0CD4-7C67-756F-AE312253E71D}"/>
          </ac:spMkLst>
        </pc:spChg>
        <pc:spChg chg="add mod">
          <ac:chgData name="INMAN, ERICA" userId="8cc95a67-a700-49fa-be08-087cc8612bb7" providerId="ADAL" clId="{7641D16E-978E-436D-B4C4-C9DFAF9EF1D4}" dt="2022-11-22T18:35:32.547" v="17623"/>
          <ac:spMkLst>
            <pc:docMk/>
            <pc:sldMk cId="938403916" sldId="268"/>
            <ac:spMk id="4" creationId="{955D3938-97FF-2F71-8C39-171F99FFC705}"/>
          </ac:spMkLst>
        </pc:spChg>
        <pc:spChg chg="add">
          <ac:chgData name="INMAN, ERICA" userId="8cc95a67-a700-49fa-be08-087cc8612bb7" providerId="ADAL" clId="{7641D16E-978E-436D-B4C4-C9DFAF9EF1D4}" dt="2022-11-22T04:50:26.255" v="12876" actId="26606"/>
          <ac:spMkLst>
            <pc:docMk/>
            <pc:sldMk cId="938403916" sldId="268"/>
            <ac:spMk id="8" creationId="{1C582B07-D0F0-4B6B-A5D9-D2F192CB3A4E}"/>
          </ac:spMkLst>
        </pc:spChg>
        <pc:spChg chg="add">
          <ac:chgData name="INMAN, ERICA" userId="8cc95a67-a700-49fa-be08-087cc8612bb7" providerId="ADAL" clId="{7641D16E-978E-436D-B4C4-C9DFAF9EF1D4}" dt="2022-11-22T04:50:26.255" v="12876" actId="26606"/>
          <ac:spMkLst>
            <pc:docMk/>
            <pc:sldMk cId="938403916" sldId="268"/>
            <ac:spMk id="10" creationId="{21B645D3-580E-4657-9154-484648880ED5}"/>
          </ac:spMkLst>
        </pc:spChg>
        <pc:spChg chg="add">
          <ac:chgData name="INMAN, ERICA" userId="8cc95a67-a700-49fa-be08-087cc8612bb7" providerId="ADAL" clId="{7641D16E-978E-436D-B4C4-C9DFAF9EF1D4}" dt="2022-11-22T04:50:26.255" v="12876" actId="26606"/>
          <ac:spMkLst>
            <pc:docMk/>
            <pc:sldMk cId="938403916" sldId="268"/>
            <ac:spMk id="12" creationId="{DA1A4301-6FFC-4C82-A1FA-7634D8CAA8F5}"/>
          </ac:spMkLst>
        </pc:spChg>
        <pc:spChg chg="add">
          <ac:chgData name="INMAN, ERICA" userId="8cc95a67-a700-49fa-be08-087cc8612bb7" providerId="ADAL" clId="{7641D16E-978E-436D-B4C4-C9DFAF9EF1D4}" dt="2022-11-22T04:50:26.255" v="12876" actId="26606"/>
          <ac:spMkLst>
            <pc:docMk/>
            <pc:sldMk cId="938403916" sldId="268"/>
            <ac:spMk id="14" creationId="{27870DA4-44E8-43FB-940A-4AF9766959C0}"/>
          </ac:spMkLst>
        </pc:spChg>
        <pc:grpChg chg="add">
          <ac:chgData name="INMAN, ERICA" userId="8cc95a67-a700-49fa-be08-087cc8612bb7" providerId="ADAL" clId="{7641D16E-978E-436D-B4C4-C9DFAF9EF1D4}" dt="2022-11-22T04:50:26.255" v="12876" actId="26606"/>
          <ac:grpSpMkLst>
            <pc:docMk/>
            <pc:sldMk cId="938403916" sldId="268"/>
            <ac:grpSpMk id="16" creationId="{8323DD1D-77DE-48B2-A0A0-6265801531E5}"/>
          </ac:grpSpMkLst>
        </pc:grpChg>
      </pc:sldChg>
      <pc:sldChg chg="addSp delSp modSp new mod setBg">
        <pc:chgData name="INMAN, ERICA" userId="8cc95a67-a700-49fa-be08-087cc8612bb7" providerId="ADAL" clId="{7641D16E-978E-436D-B4C4-C9DFAF9EF1D4}" dt="2022-11-22T18:37:22.131" v="17709"/>
        <pc:sldMkLst>
          <pc:docMk/>
          <pc:sldMk cId="804697016" sldId="269"/>
        </pc:sldMkLst>
        <pc:spChg chg="mod">
          <ac:chgData name="INMAN, ERICA" userId="8cc95a67-a700-49fa-be08-087cc8612bb7" providerId="ADAL" clId="{7641D16E-978E-436D-B4C4-C9DFAF9EF1D4}" dt="2022-11-21T18:37:47.443" v="5027" actId="26606"/>
          <ac:spMkLst>
            <pc:docMk/>
            <pc:sldMk cId="804697016" sldId="269"/>
            <ac:spMk id="2" creationId="{596169B9-8E17-6104-A298-E4C3CEE587CC}"/>
          </ac:spMkLst>
        </pc:spChg>
        <pc:spChg chg="add mod">
          <ac:chgData name="INMAN, ERICA" userId="8cc95a67-a700-49fa-be08-087cc8612bb7" providerId="ADAL" clId="{7641D16E-978E-436D-B4C4-C9DFAF9EF1D4}" dt="2022-11-22T18:37:22.131" v="17709"/>
          <ac:spMkLst>
            <pc:docMk/>
            <pc:sldMk cId="804697016" sldId="269"/>
            <ac:spMk id="3" creationId="{4CB269A9-BCE0-1B81-9ECE-4F592B1BAED6}"/>
          </ac:spMkLst>
        </pc:spChg>
        <pc:spChg chg="del mod">
          <ac:chgData name="INMAN, ERICA" userId="8cc95a67-a700-49fa-be08-087cc8612bb7" providerId="ADAL" clId="{7641D16E-978E-436D-B4C4-C9DFAF9EF1D4}" dt="2022-11-21T18:37:30.203" v="5025" actId="26606"/>
          <ac:spMkLst>
            <pc:docMk/>
            <pc:sldMk cId="804697016" sldId="269"/>
            <ac:spMk id="3" creationId="{B9FC4919-AC2F-14C2-CEF9-E0E075EC88AC}"/>
          </ac:spMkLst>
        </pc:spChg>
        <pc:spChg chg="add">
          <ac:chgData name="INMAN, ERICA" userId="8cc95a67-a700-49fa-be08-087cc8612bb7" providerId="ADAL" clId="{7641D16E-978E-436D-B4C4-C9DFAF9EF1D4}" dt="2022-11-21T18:37:47.443" v="5027" actId="26606"/>
          <ac:spMkLst>
            <pc:docMk/>
            <pc:sldMk cId="804697016" sldId="269"/>
            <ac:spMk id="10" creationId="{8E7E1993-6448-42F8-8FB3-76104F45B344}"/>
          </ac:spMkLst>
        </pc:spChg>
        <pc:spChg chg="add">
          <ac:chgData name="INMAN, ERICA" userId="8cc95a67-a700-49fa-be08-087cc8612bb7" providerId="ADAL" clId="{7641D16E-978E-436D-B4C4-C9DFAF9EF1D4}" dt="2022-11-21T18:37:47.443" v="5027" actId="26606"/>
          <ac:spMkLst>
            <pc:docMk/>
            <pc:sldMk cId="804697016" sldId="269"/>
            <ac:spMk id="12" creationId="{3CDAD724-AF32-45EC-B0B9-360C73C9D26E}"/>
          </ac:spMkLst>
        </pc:spChg>
        <pc:spChg chg="add">
          <ac:chgData name="INMAN, ERICA" userId="8cc95a67-a700-49fa-be08-087cc8612bb7" providerId="ADAL" clId="{7641D16E-978E-436D-B4C4-C9DFAF9EF1D4}" dt="2022-11-21T18:37:47.443" v="5027" actId="26606"/>
          <ac:spMkLst>
            <pc:docMk/>
            <pc:sldMk cId="804697016" sldId="269"/>
            <ac:spMk id="14" creationId="{2391C84E-C2EA-44FC-A7D1-FAE3E2850552}"/>
          </ac:spMkLst>
        </pc:spChg>
        <pc:spChg chg="add">
          <ac:chgData name="INMAN, ERICA" userId="8cc95a67-a700-49fa-be08-087cc8612bb7" providerId="ADAL" clId="{7641D16E-978E-436D-B4C4-C9DFAF9EF1D4}" dt="2022-11-21T18:37:47.443" v="5027" actId="26606"/>
          <ac:spMkLst>
            <pc:docMk/>
            <pc:sldMk cId="804697016" sldId="269"/>
            <ac:spMk id="47" creationId="{BA4D4000-2689-4306-BBA6-BF744AB5F807}"/>
          </ac:spMkLst>
        </pc:spChg>
        <pc:grpChg chg="add">
          <ac:chgData name="INMAN, ERICA" userId="8cc95a67-a700-49fa-be08-087cc8612bb7" providerId="ADAL" clId="{7641D16E-978E-436D-B4C4-C9DFAF9EF1D4}" dt="2022-11-21T18:37:47.443" v="5027" actId="26606"/>
          <ac:grpSpMkLst>
            <pc:docMk/>
            <pc:sldMk cId="804697016" sldId="269"/>
            <ac:grpSpMk id="16" creationId="{47B3131A-B518-43E5-A896-E9D654A4863F}"/>
          </ac:grpSpMkLst>
        </pc:grpChg>
        <pc:graphicFrameChg chg="add mod modGraphic">
          <ac:chgData name="INMAN, ERICA" userId="8cc95a67-a700-49fa-be08-087cc8612bb7" providerId="ADAL" clId="{7641D16E-978E-436D-B4C4-C9DFAF9EF1D4}" dt="2022-11-21T18:37:47.443" v="5027" actId="26606"/>
          <ac:graphicFrameMkLst>
            <pc:docMk/>
            <pc:sldMk cId="804697016" sldId="269"/>
            <ac:graphicFrameMk id="5" creationId="{C5E74811-CFAB-AA65-A4ED-5948F6C8365F}"/>
          </ac:graphicFrameMkLst>
        </pc:graphicFrameChg>
      </pc:sldChg>
      <pc:sldChg chg="addSp delSp modSp new mod setBg">
        <pc:chgData name="INMAN, ERICA" userId="8cc95a67-a700-49fa-be08-087cc8612bb7" providerId="ADAL" clId="{7641D16E-978E-436D-B4C4-C9DFAF9EF1D4}" dt="2022-11-22T18:38:12.976" v="17716"/>
        <pc:sldMkLst>
          <pc:docMk/>
          <pc:sldMk cId="3155211952" sldId="270"/>
        </pc:sldMkLst>
        <pc:spChg chg="mod">
          <ac:chgData name="INMAN, ERICA" userId="8cc95a67-a700-49fa-be08-087cc8612bb7" providerId="ADAL" clId="{7641D16E-978E-436D-B4C4-C9DFAF9EF1D4}" dt="2022-11-21T17:46:01.356" v="2512" actId="26606"/>
          <ac:spMkLst>
            <pc:docMk/>
            <pc:sldMk cId="3155211952" sldId="270"/>
            <ac:spMk id="2" creationId="{A7C48149-79EE-B981-97DA-4F02CA24D1FA}"/>
          </ac:spMkLst>
        </pc:spChg>
        <pc:spChg chg="add mod">
          <ac:chgData name="INMAN, ERICA" userId="8cc95a67-a700-49fa-be08-087cc8612bb7" providerId="ADAL" clId="{7641D16E-978E-436D-B4C4-C9DFAF9EF1D4}" dt="2022-11-22T18:38:12.976" v="17716"/>
          <ac:spMkLst>
            <pc:docMk/>
            <pc:sldMk cId="3155211952" sldId="270"/>
            <ac:spMk id="3" creationId="{24D0CF1E-BB92-65E3-43CD-3CF091E7834E}"/>
          </ac:spMkLst>
        </pc:spChg>
        <pc:spChg chg="del mod">
          <ac:chgData name="INMAN, ERICA" userId="8cc95a67-a700-49fa-be08-087cc8612bb7" providerId="ADAL" clId="{7641D16E-978E-436D-B4C4-C9DFAF9EF1D4}" dt="2022-11-21T17:46:01.356" v="2512" actId="26606"/>
          <ac:spMkLst>
            <pc:docMk/>
            <pc:sldMk cId="3155211952" sldId="270"/>
            <ac:spMk id="3" creationId="{5DB424F8-34A9-99D4-5B5C-273DDA5EE4E8}"/>
          </ac:spMkLst>
        </pc:spChg>
        <pc:spChg chg="add">
          <ac:chgData name="INMAN, ERICA" userId="8cc95a67-a700-49fa-be08-087cc8612bb7" providerId="ADAL" clId="{7641D16E-978E-436D-B4C4-C9DFAF9EF1D4}" dt="2022-11-21T17:46:01.356" v="2512" actId="26606"/>
          <ac:spMkLst>
            <pc:docMk/>
            <pc:sldMk cId="3155211952" sldId="270"/>
            <ac:spMk id="9" creationId="{8E7E1993-6448-42F8-8FB3-76104F45B344}"/>
          </ac:spMkLst>
        </pc:spChg>
        <pc:spChg chg="add">
          <ac:chgData name="INMAN, ERICA" userId="8cc95a67-a700-49fa-be08-087cc8612bb7" providerId="ADAL" clId="{7641D16E-978E-436D-B4C4-C9DFAF9EF1D4}" dt="2022-11-21T17:46:01.356" v="2512" actId="26606"/>
          <ac:spMkLst>
            <pc:docMk/>
            <pc:sldMk cId="3155211952" sldId="270"/>
            <ac:spMk id="11" creationId="{942B1D20-D329-4285-AED2-DABDCE9020B6}"/>
          </ac:spMkLst>
        </pc:spChg>
        <pc:spChg chg="add">
          <ac:chgData name="INMAN, ERICA" userId="8cc95a67-a700-49fa-be08-087cc8612bb7" providerId="ADAL" clId="{7641D16E-978E-436D-B4C4-C9DFAF9EF1D4}" dt="2022-11-21T17:46:01.356" v="2512" actId="26606"/>
          <ac:spMkLst>
            <pc:docMk/>
            <pc:sldMk cId="3155211952" sldId="270"/>
            <ac:spMk id="13" creationId="{B9016B79-9C59-4CEA-A85C-3E4C8877BA6F}"/>
          </ac:spMkLst>
        </pc:spChg>
        <pc:spChg chg="add">
          <ac:chgData name="INMAN, ERICA" userId="8cc95a67-a700-49fa-be08-087cc8612bb7" providerId="ADAL" clId="{7641D16E-978E-436D-B4C4-C9DFAF9EF1D4}" dt="2022-11-21T17:46:01.356" v="2512" actId="26606"/>
          <ac:spMkLst>
            <pc:docMk/>
            <pc:sldMk cId="3155211952" sldId="270"/>
            <ac:spMk id="15" creationId="{2391C84E-C2EA-44FC-A7D1-FAE3E2850552}"/>
          </ac:spMkLst>
        </pc:spChg>
        <pc:spChg chg="add">
          <ac:chgData name="INMAN, ERICA" userId="8cc95a67-a700-49fa-be08-087cc8612bb7" providerId="ADAL" clId="{7641D16E-978E-436D-B4C4-C9DFAF9EF1D4}" dt="2022-11-21T17:46:01.356" v="2512" actId="26606"/>
          <ac:spMkLst>
            <pc:docMk/>
            <pc:sldMk cId="3155211952" sldId="270"/>
            <ac:spMk id="48" creationId="{6B91DA8E-00B5-4214-AFE5-535E47051D31}"/>
          </ac:spMkLst>
        </pc:spChg>
        <pc:grpChg chg="add">
          <ac:chgData name="INMAN, ERICA" userId="8cc95a67-a700-49fa-be08-087cc8612bb7" providerId="ADAL" clId="{7641D16E-978E-436D-B4C4-C9DFAF9EF1D4}" dt="2022-11-21T17:46:01.356" v="2512" actId="26606"/>
          <ac:grpSpMkLst>
            <pc:docMk/>
            <pc:sldMk cId="3155211952" sldId="270"/>
            <ac:grpSpMk id="17" creationId="{47B3131A-B518-43E5-A896-E9D654A4863F}"/>
          </ac:grpSpMkLst>
        </pc:grpChg>
        <pc:graphicFrameChg chg="add mod">
          <ac:chgData name="INMAN, ERICA" userId="8cc95a67-a700-49fa-be08-087cc8612bb7" providerId="ADAL" clId="{7641D16E-978E-436D-B4C4-C9DFAF9EF1D4}" dt="2022-11-22T04:57:56.270" v="13877" actId="313"/>
          <ac:graphicFrameMkLst>
            <pc:docMk/>
            <pc:sldMk cId="3155211952" sldId="270"/>
            <ac:graphicFrameMk id="5" creationId="{DAC6B515-3F30-4F60-E5AA-ABB3426FE908}"/>
          </ac:graphicFrameMkLst>
        </pc:graphicFrameChg>
      </pc:sldChg>
      <pc:sldChg chg="addSp delSp modSp new mod setBg">
        <pc:chgData name="INMAN, ERICA" userId="8cc95a67-a700-49fa-be08-087cc8612bb7" providerId="ADAL" clId="{7641D16E-978E-436D-B4C4-C9DFAF9EF1D4}" dt="2022-11-22T18:48:56.687" v="18257"/>
        <pc:sldMkLst>
          <pc:docMk/>
          <pc:sldMk cId="2762140982" sldId="271"/>
        </pc:sldMkLst>
        <pc:spChg chg="mod">
          <ac:chgData name="INMAN, ERICA" userId="8cc95a67-a700-49fa-be08-087cc8612bb7" providerId="ADAL" clId="{7641D16E-978E-436D-B4C4-C9DFAF9EF1D4}" dt="2022-11-22T18:48:49.388" v="18233" actId="26606"/>
          <ac:spMkLst>
            <pc:docMk/>
            <pc:sldMk cId="2762140982" sldId="271"/>
            <ac:spMk id="2" creationId="{AE2E7C6E-37AC-EB16-B663-0F07F2E1D926}"/>
          </ac:spMkLst>
        </pc:spChg>
        <pc:spChg chg="add del mod">
          <ac:chgData name="INMAN, ERICA" userId="8cc95a67-a700-49fa-be08-087cc8612bb7" providerId="ADAL" clId="{7641D16E-978E-436D-B4C4-C9DFAF9EF1D4}" dt="2022-11-22T18:48:49.388" v="18233" actId="26606"/>
          <ac:spMkLst>
            <pc:docMk/>
            <pc:sldMk cId="2762140982" sldId="271"/>
            <ac:spMk id="3" creationId="{DB7457B4-62F2-EB88-6143-FC4F2F7BEEE2}"/>
          </ac:spMkLst>
        </pc:spChg>
        <pc:spChg chg="add mod">
          <ac:chgData name="INMAN, ERICA" userId="8cc95a67-a700-49fa-be08-087cc8612bb7" providerId="ADAL" clId="{7641D16E-978E-436D-B4C4-C9DFAF9EF1D4}" dt="2022-11-22T18:48:56.687" v="18257"/>
          <ac:spMkLst>
            <pc:docMk/>
            <pc:sldMk cId="2762140982" sldId="271"/>
            <ac:spMk id="4" creationId="{1DF3393A-61C7-74D9-4CE2-099D6EB20151}"/>
          </ac:spMkLst>
        </pc:spChg>
        <pc:spChg chg="add del">
          <ac:chgData name="INMAN, ERICA" userId="8cc95a67-a700-49fa-be08-087cc8612bb7" providerId="ADAL" clId="{7641D16E-978E-436D-B4C4-C9DFAF9EF1D4}" dt="2022-11-22T18:48:49.375" v="18232" actId="26606"/>
          <ac:spMkLst>
            <pc:docMk/>
            <pc:sldMk cId="2762140982" sldId="271"/>
            <ac:spMk id="9" creationId="{8E7E1993-6448-42F8-8FB3-76104F45B344}"/>
          </ac:spMkLst>
        </pc:spChg>
        <pc:spChg chg="add del">
          <ac:chgData name="INMAN, ERICA" userId="8cc95a67-a700-49fa-be08-087cc8612bb7" providerId="ADAL" clId="{7641D16E-978E-436D-B4C4-C9DFAF9EF1D4}" dt="2022-11-22T18:48:49.375" v="18232" actId="26606"/>
          <ac:spMkLst>
            <pc:docMk/>
            <pc:sldMk cId="2762140982" sldId="271"/>
            <ac:spMk id="11" creationId="{3CDAD724-AF32-45EC-B0B9-360C73C9D26E}"/>
          </ac:spMkLst>
        </pc:spChg>
        <pc:spChg chg="add del">
          <ac:chgData name="INMAN, ERICA" userId="8cc95a67-a700-49fa-be08-087cc8612bb7" providerId="ADAL" clId="{7641D16E-978E-436D-B4C4-C9DFAF9EF1D4}" dt="2022-11-22T18:48:49.375" v="18232" actId="26606"/>
          <ac:spMkLst>
            <pc:docMk/>
            <pc:sldMk cId="2762140982" sldId="271"/>
            <ac:spMk id="13" creationId="{2391C84E-C2EA-44FC-A7D1-FAE3E2850552}"/>
          </ac:spMkLst>
        </pc:spChg>
        <pc:spChg chg="add del">
          <ac:chgData name="INMAN, ERICA" userId="8cc95a67-a700-49fa-be08-087cc8612bb7" providerId="ADAL" clId="{7641D16E-978E-436D-B4C4-C9DFAF9EF1D4}" dt="2022-11-22T18:48:49.375" v="18232" actId="26606"/>
          <ac:spMkLst>
            <pc:docMk/>
            <pc:sldMk cId="2762140982" sldId="271"/>
            <ac:spMk id="46" creationId="{BA4D4000-2689-4306-BBA6-BF744AB5F807}"/>
          </ac:spMkLst>
        </pc:spChg>
        <pc:spChg chg="add">
          <ac:chgData name="INMAN, ERICA" userId="8cc95a67-a700-49fa-be08-087cc8612bb7" providerId="ADAL" clId="{7641D16E-978E-436D-B4C4-C9DFAF9EF1D4}" dt="2022-11-22T18:48:49.388" v="18233" actId="26606"/>
          <ac:spMkLst>
            <pc:docMk/>
            <pc:sldMk cId="2762140982" sldId="271"/>
            <ac:spMk id="48" creationId="{40C85150-646B-4AB7-9F43-FC7AB7E6D615}"/>
          </ac:spMkLst>
        </pc:spChg>
        <pc:spChg chg="add">
          <ac:chgData name="INMAN, ERICA" userId="8cc95a67-a700-49fa-be08-087cc8612bb7" providerId="ADAL" clId="{7641D16E-978E-436D-B4C4-C9DFAF9EF1D4}" dt="2022-11-22T18:48:49.388" v="18233" actId="26606"/>
          <ac:spMkLst>
            <pc:docMk/>
            <pc:sldMk cId="2762140982" sldId="271"/>
            <ac:spMk id="49" creationId="{1C582B07-D0F0-4B6B-A5D9-D2F192CB3A4E}"/>
          </ac:spMkLst>
        </pc:spChg>
        <pc:spChg chg="add">
          <ac:chgData name="INMAN, ERICA" userId="8cc95a67-a700-49fa-be08-087cc8612bb7" providerId="ADAL" clId="{7641D16E-978E-436D-B4C4-C9DFAF9EF1D4}" dt="2022-11-22T18:48:49.388" v="18233" actId="26606"/>
          <ac:spMkLst>
            <pc:docMk/>
            <pc:sldMk cId="2762140982" sldId="271"/>
            <ac:spMk id="50" creationId="{DA1A4301-6FFC-4C82-A1FA-7634D8CAA8F5}"/>
          </ac:spMkLst>
        </pc:spChg>
        <pc:spChg chg="add mod">
          <ac:chgData name="INMAN, ERICA" userId="8cc95a67-a700-49fa-be08-087cc8612bb7" providerId="ADAL" clId="{7641D16E-978E-436D-B4C4-C9DFAF9EF1D4}" dt="2022-11-22T18:48:55.103" v="18256" actId="1035"/>
          <ac:spMkLst>
            <pc:docMk/>
            <pc:sldMk cId="2762140982" sldId="271"/>
            <ac:spMk id="52" creationId="{DB7457B4-62F2-EB88-6143-FC4F2F7BEEE2}"/>
          </ac:spMkLst>
        </pc:spChg>
        <pc:grpChg chg="add del">
          <ac:chgData name="INMAN, ERICA" userId="8cc95a67-a700-49fa-be08-087cc8612bb7" providerId="ADAL" clId="{7641D16E-978E-436D-B4C4-C9DFAF9EF1D4}" dt="2022-11-22T18:48:49.375" v="18232" actId="26606"/>
          <ac:grpSpMkLst>
            <pc:docMk/>
            <pc:sldMk cId="2762140982" sldId="271"/>
            <ac:grpSpMk id="15" creationId="{47B3131A-B518-43E5-A896-E9D654A4863F}"/>
          </ac:grpSpMkLst>
        </pc:grpChg>
        <pc:grpChg chg="add">
          <ac:chgData name="INMAN, ERICA" userId="8cc95a67-a700-49fa-be08-087cc8612bb7" providerId="ADAL" clId="{7641D16E-978E-436D-B4C4-C9DFAF9EF1D4}" dt="2022-11-22T18:48:49.388" v="18233" actId="26606"/>
          <ac:grpSpMkLst>
            <pc:docMk/>
            <pc:sldMk cId="2762140982" sldId="271"/>
            <ac:grpSpMk id="51" creationId="{8323DD1D-77DE-48B2-A0A0-6265801531E5}"/>
          </ac:grpSpMkLst>
        </pc:grpChg>
        <pc:graphicFrameChg chg="add del">
          <ac:chgData name="INMAN, ERICA" userId="8cc95a67-a700-49fa-be08-087cc8612bb7" providerId="ADAL" clId="{7641D16E-978E-436D-B4C4-C9DFAF9EF1D4}" dt="2022-11-22T18:48:49.375" v="18232" actId="26606"/>
          <ac:graphicFrameMkLst>
            <pc:docMk/>
            <pc:sldMk cId="2762140982" sldId="271"/>
            <ac:graphicFrameMk id="5" creationId="{40A20834-6C32-8A70-7A9D-B682C95B725E}"/>
          </ac:graphicFrameMkLst>
        </pc:graphicFrameChg>
        <pc:picChg chg="add">
          <ac:chgData name="INMAN, ERICA" userId="8cc95a67-a700-49fa-be08-087cc8612bb7" providerId="ADAL" clId="{7641D16E-978E-436D-B4C4-C9DFAF9EF1D4}" dt="2022-11-22T18:48:49.388" v="18233" actId="26606"/>
          <ac:picMkLst>
            <pc:docMk/>
            <pc:sldMk cId="2762140982" sldId="271"/>
            <ac:picMk id="53" creationId="{FC7E3EF8-C670-0B1B-E15F-27C0E86C5FFB}"/>
          </ac:picMkLst>
        </pc:picChg>
      </pc:sldChg>
      <pc:sldChg chg="addSp modSp new mod setBg">
        <pc:chgData name="INMAN, ERICA" userId="8cc95a67-a700-49fa-be08-087cc8612bb7" providerId="ADAL" clId="{7641D16E-978E-436D-B4C4-C9DFAF9EF1D4}" dt="2022-11-22T18:38:21.686" v="17717"/>
        <pc:sldMkLst>
          <pc:docMk/>
          <pc:sldMk cId="885805175" sldId="272"/>
        </pc:sldMkLst>
        <pc:spChg chg="mod">
          <ac:chgData name="INMAN, ERICA" userId="8cc95a67-a700-49fa-be08-087cc8612bb7" providerId="ADAL" clId="{7641D16E-978E-436D-B4C4-C9DFAF9EF1D4}" dt="2022-11-21T17:39:40.254" v="1656" actId="26606"/>
          <ac:spMkLst>
            <pc:docMk/>
            <pc:sldMk cId="885805175" sldId="272"/>
            <ac:spMk id="2" creationId="{560DF920-FC11-C4DD-A5F3-11A55379BF60}"/>
          </ac:spMkLst>
        </pc:spChg>
        <pc:spChg chg="mod">
          <ac:chgData name="INMAN, ERICA" userId="8cc95a67-a700-49fa-be08-087cc8612bb7" providerId="ADAL" clId="{7641D16E-978E-436D-B4C4-C9DFAF9EF1D4}" dt="2022-11-21T17:39:40.254" v="1656" actId="26606"/>
          <ac:spMkLst>
            <pc:docMk/>
            <pc:sldMk cId="885805175" sldId="272"/>
            <ac:spMk id="3" creationId="{21B4D5A3-7F94-FE93-6997-9D6D419F8A79}"/>
          </ac:spMkLst>
        </pc:spChg>
        <pc:spChg chg="add mod">
          <ac:chgData name="INMAN, ERICA" userId="8cc95a67-a700-49fa-be08-087cc8612bb7" providerId="ADAL" clId="{7641D16E-978E-436D-B4C4-C9DFAF9EF1D4}" dt="2022-11-22T18:38:21.686" v="17717"/>
          <ac:spMkLst>
            <pc:docMk/>
            <pc:sldMk cId="885805175" sldId="272"/>
            <ac:spMk id="4" creationId="{4F1863CF-FFE1-9BE8-6FB3-281F98716781}"/>
          </ac:spMkLst>
        </pc:spChg>
        <pc:spChg chg="add">
          <ac:chgData name="INMAN, ERICA" userId="8cc95a67-a700-49fa-be08-087cc8612bb7" providerId="ADAL" clId="{7641D16E-978E-436D-B4C4-C9DFAF9EF1D4}" dt="2022-11-21T17:39:40.254" v="1656" actId="26606"/>
          <ac:spMkLst>
            <pc:docMk/>
            <pc:sldMk cId="885805175" sldId="272"/>
            <ac:spMk id="9" creationId="{4E1EF4E8-5513-4BF5-BC41-04645281C672}"/>
          </ac:spMkLst>
        </pc:spChg>
        <pc:spChg chg="add">
          <ac:chgData name="INMAN, ERICA" userId="8cc95a67-a700-49fa-be08-087cc8612bb7" providerId="ADAL" clId="{7641D16E-978E-436D-B4C4-C9DFAF9EF1D4}" dt="2022-11-21T17:39:40.254" v="1656" actId="26606"/>
          <ac:spMkLst>
            <pc:docMk/>
            <pc:sldMk cId="885805175" sldId="272"/>
            <ac:spMk id="11" creationId="{00FA6579-9606-4A7A-8519-FBED9C6FAA91}"/>
          </ac:spMkLst>
        </pc:spChg>
        <pc:grpChg chg="add">
          <ac:chgData name="INMAN, ERICA" userId="8cc95a67-a700-49fa-be08-087cc8612bb7" providerId="ADAL" clId="{7641D16E-978E-436D-B4C4-C9DFAF9EF1D4}" dt="2022-11-21T17:39:40.254" v="1656" actId="26606"/>
          <ac:grpSpMkLst>
            <pc:docMk/>
            <pc:sldMk cId="885805175" sldId="272"/>
            <ac:grpSpMk id="13" creationId="{4F51498E-5380-477C-8B78-EA68AEC6F6CF}"/>
          </ac:grpSpMkLst>
        </pc:grpChg>
        <pc:picChg chg="add mod">
          <ac:chgData name="INMAN, ERICA" userId="8cc95a67-a700-49fa-be08-087cc8612bb7" providerId="ADAL" clId="{7641D16E-978E-436D-B4C4-C9DFAF9EF1D4}" dt="2022-11-21T17:39:44.766" v="1657" actId="27614"/>
          <ac:picMkLst>
            <pc:docMk/>
            <pc:sldMk cId="885805175" sldId="272"/>
            <ac:picMk id="5" creationId="{605A274A-1F0D-6E9C-E1AD-1FD56EA1369F}"/>
          </ac:picMkLst>
        </pc:picChg>
      </pc:sldChg>
      <pc:sldChg chg="addSp delSp modSp new mod setBg">
        <pc:chgData name="INMAN, ERICA" userId="8cc95a67-a700-49fa-be08-087cc8612bb7" providerId="ADAL" clId="{7641D16E-978E-436D-B4C4-C9DFAF9EF1D4}" dt="2022-11-22T19:27:24.241" v="19282"/>
        <pc:sldMkLst>
          <pc:docMk/>
          <pc:sldMk cId="2023188256" sldId="273"/>
        </pc:sldMkLst>
        <pc:spChg chg="mod">
          <ac:chgData name="INMAN, ERICA" userId="8cc95a67-a700-49fa-be08-087cc8612bb7" providerId="ADAL" clId="{7641D16E-978E-436D-B4C4-C9DFAF9EF1D4}" dt="2022-11-22T19:27:21.035" v="19281" actId="26606"/>
          <ac:spMkLst>
            <pc:docMk/>
            <pc:sldMk cId="2023188256" sldId="273"/>
            <ac:spMk id="2" creationId="{EB5AB487-91B0-9197-8566-12E9F62F5729}"/>
          </ac:spMkLst>
        </pc:spChg>
        <pc:spChg chg="del mod">
          <ac:chgData name="INMAN, ERICA" userId="8cc95a67-a700-49fa-be08-087cc8612bb7" providerId="ADAL" clId="{7641D16E-978E-436D-B4C4-C9DFAF9EF1D4}" dt="2022-11-22T19:27:21.035" v="19281" actId="26606"/>
          <ac:spMkLst>
            <pc:docMk/>
            <pc:sldMk cId="2023188256" sldId="273"/>
            <ac:spMk id="3" creationId="{3603AE96-E250-5C54-D59D-9C301A962DD3}"/>
          </ac:spMkLst>
        </pc:spChg>
        <pc:spChg chg="add mod">
          <ac:chgData name="INMAN, ERICA" userId="8cc95a67-a700-49fa-be08-087cc8612bb7" providerId="ADAL" clId="{7641D16E-978E-436D-B4C4-C9DFAF9EF1D4}" dt="2022-11-22T19:27:24.241" v="19282"/>
          <ac:spMkLst>
            <pc:docMk/>
            <pc:sldMk cId="2023188256" sldId="273"/>
            <ac:spMk id="4" creationId="{DC138560-46BA-C4B2-949B-C125A6B74BC3}"/>
          </ac:spMkLst>
        </pc:spChg>
        <pc:spChg chg="add">
          <ac:chgData name="INMAN, ERICA" userId="8cc95a67-a700-49fa-be08-087cc8612bb7" providerId="ADAL" clId="{7641D16E-978E-436D-B4C4-C9DFAF9EF1D4}" dt="2022-11-22T19:27:21.035" v="19281" actId="26606"/>
          <ac:spMkLst>
            <pc:docMk/>
            <pc:sldMk cId="2023188256" sldId="273"/>
            <ac:spMk id="9" creationId="{8E7E1993-6448-42F8-8FB3-76104F45B344}"/>
          </ac:spMkLst>
        </pc:spChg>
        <pc:spChg chg="add">
          <ac:chgData name="INMAN, ERICA" userId="8cc95a67-a700-49fa-be08-087cc8612bb7" providerId="ADAL" clId="{7641D16E-978E-436D-B4C4-C9DFAF9EF1D4}" dt="2022-11-22T19:27:21.035" v="19281" actId="26606"/>
          <ac:spMkLst>
            <pc:docMk/>
            <pc:sldMk cId="2023188256" sldId="273"/>
            <ac:spMk id="11" creationId="{3CDAD724-AF32-45EC-B0B9-360C73C9D26E}"/>
          </ac:spMkLst>
        </pc:spChg>
        <pc:spChg chg="add">
          <ac:chgData name="INMAN, ERICA" userId="8cc95a67-a700-49fa-be08-087cc8612bb7" providerId="ADAL" clId="{7641D16E-978E-436D-B4C4-C9DFAF9EF1D4}" dt="2022-11-22T19:27:21.035" v="19281" actId="26606"/>
          <ac:spMkLst>
            <pc:docMk/>
            <pc:sldMk cId="2023188256" sldId="273"/>
            <ac:spMk id="13" creationId="{2391C84E-C2EA-44FC-A7D1-FAE3E2850552}"/>
          </ac:spMkLst>
        </pc:spChg>
        <pc:spChg chg="add">
          <ac:chgData name="INMAN, ERICA" userId="8cc95a67-a700-49fa-be08-087cc8612bb7" providerId="ADAL" clId="{7641D16E-978E-436D-B4C4-C9DFAF9EF1D4}" dt="2022-11-22T19:27:21.035" v="19281" actId="26606"/>
          <ac:spMkLst>
            <pc:docMk/>
            <pc:sldMk cId="2023188256" sldId="273"/>
            <ac:spMk id="46" creationId="{BA4D4000-2689-4306-BBA6-BF744AB5F807}"/>
          </ac:spMkLst>
        </pc:spChg>
        <pc:grpChg chg="add">
          <ac:chgData name="INMAN, ERICA" userId="8cc95a67-a700-49fa-be08-087cc8612bb7" providerId="ADAL" clId="{7641D16E-978E-436D-B4C4-C9DFAF9EF1D4}" dt="2022-11-22T19:27:21.035" v="19281" actId="26606"/>
          <ac:grpSpMkLst>
            <pc:docMk/>
            <pc:sldMk cId="2023188256" sldId="273"/>
            <ac:grpSpMk id="15" creationId="{47B3131A-B518-43E5-A896-E9D654A4863F}"/>
          </ac:grpSpMkLst>
        </pc:grpChg>
        <pc:graphicFrameChg chg="add">
          <ac:chgData name="INMAN, ERICA" userId="8cc95a67-a700-49fa-be08-087cc8612bb7" providerId="ADAL" clId="{7641D16E-978E-436D-B4C4-C9DFAF9EF1D4}" dt="2022-11-22T19:27:21.035" v="19281" actId="26606"/>
          <ac:graphicFrameMkLst>
            <pc:docMk/>
            <pc:sldMk cId="2023188256" sldId="273"/>
            <ac:graphicFrameMk id="5" creationId="{4BE5C9C9-F142-F84D-B1BD-C4CC69D0D10D}"/>
          </ac:graphicFrameMkLst>
        </pc:graphicFrameChg>
      </pc:sldChg>
      <pc:sldChg chg="modSp new mod">
        <pc:chgData name="INMAN, ERICA" userId="8cc95a67-a700-49fa-be08-087cc8612bb7" providerId="ADAL" clId="{7641D16E-978E-436D-B4C4-C9DFAF9EF1D4}" dt="2022-11-21T17:31:25.598" v="1552" actId="20577"/>
        <pc:sldMkLst>
          <pc:docMk/>
          <pc:sldMk cId="3415025546" sldId="274"/>
        </pc:sldMkLst>
        <pc:spChg chg="mod">
          <ac:chgData name="INMAN, ERICA" userId="8cc95a67-a700-49fa-be08-087cc8612bb7" providerId="ADAL" clId="{7641D16E-978E-436D-B4C4-C9DFAF9EF1D4}" dt="2022-11-21T17:31:25.598" v="1552" actId="20577"/>
          <ac:spMkLst>
            <pc:docMk/>
            <pc:sldMk cId="3415025546" sldId="274"/>
            <ac:spMk id="2" creationId="{2B08A5D2-6B0E-1CF8-9C3E-D076CA287182}"/>
          </ac:spMkLst>
        </pc:spChg>
      </pc:sldChg>
      <pc:sldChg chg="addSp delSp modSp new mod setBg">
        <pc:chgData name="INMAN, ERICA" userId="8cc95a67-a700-49fa-be08-087cc8612bb7" providerId="ADAL" clId="{7641D16E-978E-436D-B4C4-C9DFAF9EF1D4}" dt="2022-11-22T19:27:15.846" v="19280"/>
        <pc:sldMkLst>
          <pc:docMk/>
          <pc:sldMk cId="266546795" sldId="275"/>
        </pc:sldMkLst>
        <pc:spChg chg="mod">
          <ac:chgData name="INMAN, ERICA" userId="8cc95a67-a700-49fa-be08-087cc8612bb7" providerId="ADAL" clId="{7641D16E-978E-436D-B4C4-C9DFAF9EF1D4}" dt="2022-11-22T19:27:06.939" v="19279" actId="27636"/>
          <ac:spMkLst>
            <pc:docMk/>
            <pc:sldMk cId="266546795" sldId="275"/>
            <ac:spMk id="2" creationId="{F66FB217-1B64-8C74-9C70-2D41A97135A7}"/>
          </ac:spMkLst>
        </pc:spChg>
        <pc:spChg chg="del mod">
          <ac:chgData name="INMAN, ERICA" userId="8cc95a67-a700-49fa-be08-087cc8612bb7" providerId="ADAL" clId="{7641D16E-978E-436D-B4C4-C9DFAF9EF1D4}" dt="2022-11-22T19:26:20.549" v="19252" actId="26606"/>
          <ac:spMkLst>
            <pc:docMk/>
            <pc:sldMk cId="266546795" sldId="275"/>
            <ac:spMk id="3" creationId="{A3EA40DF-3FF0-32E7-BB16-4791678620E6}"/>
          </ac:spMkLst>
        </pc:spChg>
        <pc:spChg chg="add mod">
          <ac:chgData name="INMAN, ERICA" userId="8cc95a67-a700-49fa-be08-087cc8612bb7" providerId="ADAL" clId="{7641D16E-978E-436D-B4C4-C9DFAF9EF1D4}" dt="2022-11-22T19:27:15.846" v="19280"/>
          <ac:spMkLst>
            <pc:docMk/>
            <pc:sldMk cId="266546795" sldId="275"/>
            <ac:spMk id="4" creationId="{9F4B4762-5AC2-3B2C-B920-DADE621EE1D9}"/>
          </ac:spMkLst>
        </pc:spChg>
        <pc:spChg chg="add del">
          <ac:chgData name="INMAN, ERICA" userId="8cc95a67-a700-49fa-be08-087cc8612bb7" providerId="ADAL" clId="{7641D16E-978E-436D-B4C4-C9DFAF9EF1D4}" dt="2022-11-22T19:26:55.413" v="19275" actId="26606"/>
          <ac:spMkLst>
            <pc:docMk/>
            <pc:sldMk cId="266546795" sldId="275"/>
            <ac:spMk id="9" creationId="{8E7E1993-6448-42F8-8FB3-76104F45B344}"/>
          </ac:spMkLst>
        </pc:spChg>
        <pc:spChg chg="add del">
          <ac:chgData name="INMAN, ERICA" userId="8cc95a67-a700-49fa-be08-087cc8612bb7" providerId="ADAL" clId="{7641D16E-978E-436D-B4C4-C9DFAF9EF1D4}" dt="2022-11-22T19:26:55.413" v="19275" actId="26606"/>
          <ac:spMkLst>
            <pc:docMk/>
            <pc:sldMk cId="266546795" sldId="275"/>
            <ac:spMk id="11" creationId="{5B62175A-9061-4508-B024-671E2C3C3AAD}"/>
          </ac:spMkLst>
        </pc:spChg>
        <pc:spChg chg="add del">
          <ac:chgData name="INMAN, ERICA" userId="8cc95a67-a700-49fa-be08-087cc8612bb7" providerId="ADAL" clId="{7641D16E-978E-436D-B4C4-C9DFAF9EF1D4}" dt="2022-11-22T19:26:55.413" v="19275" actId="26606"/>
          <ac:spMkLst>
            <pc:docMk/>
            <pc:sldMk cId="266546795" sldId="275"/>
            <ac:spMk id="13" creationId="{2391C84E-C2EA-44FC-A7D1-FAE3E2850552}"/>
          </ac:spMkLst>
        </pc:spChg>
        <pc:spChg chg="add del">
          <ac:chgData name="INMAN, ERICA" userId="8cc95a67-a700-49fa-be08-087cc8612bb7" providerId="ADAL" clId="{7641D16E-978E-436D-B4C4-C9DFAF9EF1D4}" dt="2022-11-22T19:26:55.413" v="19275" actId="26606"/>
          <ac:spMkLst>
            <pc:docMk/>
            <pc:sldMk cId="266546795" sldId="275"/>
            <ac:spMk id="46" creationId="{7D7F7755-C305-4B28-8A86-8EA8898124E3}"/>
          </ac:spMkLst>
        </pc:spChg>
        <pc:spChg chg="add">
          <ac:chgData name="INMAN, ERICA" userId="8cc95a67-a700-49fa-be08-087cc8612bb7" providerId="ADAL" clId="{7641D16E-978E-436D-B4C4-C9DFAF9EF1D4}" dt="2022-11-22T19:26:55.413" v="19275" actId="26606"/>
          <ac:spMkLst>
            <pc:docMk/>
            <pc:sldMk cId="266546795" sldId="275"/>
            <ac:spMk id="51" creationId="{A4798C7F-C8CA-4799-BF37-3AB4642CDB66}"/>
          </ac:spMkLst>
        </pc:spChg>
        <pc:spChg chg="add">
          <ac:chgData name="INMAN, ERICA" userId="8cc95a67-a700-49fa-be08-087cc8612bb7" providerId="ADAL" clId="{7641D16E-978E-436D-B4C4-C9DFAF9EF1D4}" dt="2022-11-22T19:26:55.413" v="19275" actId="26606"/>
          <ac:spMkLst>
            <pc:docMk/>
            <pc:sldMk cId="266546795" sldId="275"/>
            <ac:spMk id="84" creationId="{216BB147-20D5-4D93-BDA5-1BC614D6A4B2}"/>
          </ac:spMkLst>
        </pc:spChg>
        <pc:spChg chg="add">
          <ac:chgData name="INMAN, ERICA" userId="8cc95a67-a700-49fa-be08-087cc8612bb7" providerId="ADAL" clId="{7641D16E-978E-436D-B4C4-C9DFAF9EF1D4}" dt="2022-11-22T19:26:55.413" v="19275" actId="26606"/>
          <ac:spMkLst>
            <pc:docMk/>
            <pc:sldMk cId="266546795" sldId="275"/>
            <ac:spMk id="86" creationId="{0A253F60-DE40-4508-A37A-61331DF1DD5D}"/>
          </ac:spMkLst>
        </pc:spChg>
        <pc:spChg chg="add">
          <ac:chgData name="INMAN, ERICA" userId="8cc95a67-a700-49fa-be08-087cc8612bb7" providerId="ADAL" clId="{7641D16E-978E-436D-B4C4-C9DFAF9EF1D4}" dt="2022-11-22T19:26:55.413" v="19275" actId="26606"/>
          <ac:spMkLst>
            <pc:docMk/>
            <pc:sldMk cId="266546795" sldId="275"/>
            <ac:spMk id="88" creationId="{9A0D6220-3DFE-4182-9152-9135493A6BDA}"/>
          </ac:spMkLst>
        </pc:spChg>
        <pc:spChg chg="add">
          <ac:chgData name="INMAN, ERICA" userId="8cc95a67-a700-49fa-be08-087cc8612bb7" providerId="ADAL" clId="{7641D16E-978E-436D-B4C4-C9DFAF9EF1D4}" dt="2022-11-22T19:26:55.413" v="19275" actId="26606"/>
          <ac:spMkLst>
            <pc:docMk/>
            <pc:sldMk cId="266546795" sldId="275"/>
            <ac:spMk id="121" creationId="{9733A6A7-E7EE-42C5-88DE-B09D16B38C13}"/>
          </ac:spMkLst>
        </pc:spChg>
        <pc:spChg chg="add">
          <ac:chgData name="INMAN, ERICA" userId="8cc95a67-a700-49fa-be08-087cc8612bb7" providerId="ADAL" clId="{7641D16E-978E-436D-B4C4-C9DFAF9EF1D4}" dt="2022-11-22T19:26:55.413" v="19275" actId="26606"/>
          <ac:spMkLst>
            <pc:docMk/>
            <pc:sldMk cId="266546795" sldId="275"/>
            <ac:spMk id="123" creationId="{BA6285CA-6AFA-4F27-AFB5-1B32CDE09B1A}"/>
          </ac:spMkLst>
        </pc:spChg>
        <pc:spChg chg="add">
          <ac:chgData name="INMAN, ERICA" userId="8cc95a67-a700-49fa-be08-087cc8612bb7" providerId="ADAL" clId="{7641D16E-978E-436D-B4C4-C9DFAF9EF1D4}" dt="2022-11-22T19:26:55.413" v="19275" actId="26606"/>
          <ac:spMkLst>
            <pc:docMk/>
            <pc:sldMk cId="266546795" sldId="275"/>
            <ac:spMk id="156" creationId="{94D786EB-944C-47D5-B631-899F4029B02E}"/>
          </ac:spMkLst>
        </pc:spChg>
        <pc:grpChg chg="add del">
          <ac:chgData name="INMAN, ERICA" userId="8cc95a67-a700-49fa-be08-087cc8612bb7" providerId="ADAL" clId="{7641D16E-978E-436D-B4C4-C9DFAF9EF1D4}" dt="2022-11-22T19:26:55.413" v="19275" actId="26606"/>
          <ac:grpSpMkLst>
            <pc:docMk/>
            <pc:sldMk cId="266546795" sldId="275"/>
            <ac:grpSpMk id="15" creationId="{47B3131A-B518-43E5-A896-E9D654A4863F}"/>
          </ac:grpSpMkLst>
        </pc:grpChg>
        <pc:grpChg chg="add">
          <ac:chgData name="INMAN, ERICA" userId="8cc95a67-a700-49fa-be08-087cc8612bb7" providerId="ADAL" clId="{7641D16E-978E-436D-B4C4-C9DFAF9EF1D4}" dt="2022-11-22T19:26:55.413" v="19275" actId="26606"/>
          <ac:grpSpMkLst>
            <pc:docMk/>
            <pc:sldMk cId="266546795" sldId="275"/>
            <ac:grpSpMk id="53" creationId="{87F0794B-55D3-4D2D-BDE7-4688ED321E42}"/>
          </ac:grpSpMkLst>
        </pc:grpChg>
        <pc:grpChg chg="add">
          <ac:chgData name="INMAN, ERICA" userId="8cc95a67-a700-49fa-be08-087cc8612bb7" providerId="ADAL" clId="{7641D16E-978E-436D-B4C4-C9DFAF9EF1D4}" dt="2022-11-22T19:26:55.413" v="19275" actId="26606"/>
          <ac:grpSpMkLst>
            <pc:docMk/>
            <pc:sldMk cId="266546795" sldId="275"/>
            <ac:grpSpMk id="90" creationId="{44C729BC-90F1-4823-A305-F6F124E93A95}"/>
          </ac:grpSpMkLst>
        </pc:grpChg>
        <pc:grpChg chg="add">
          <ac:chgData name="INMAN, ERICA" userId="8cc95a67-a700-49fa-be08-087cc8612bb7" providerId="ADAL" clId="{7641D16E-978E-436D-B4C4-C9DFAF9EF1D4}" dt="2022-11-22T19:26:55.413" v="19275" actId="26606"/>
          <ac:grpSpMkLst>
            <pc:docMk/>
            <pc:sldMk cId="266546795" sldId="275"/>
            <ac:grpSpMk id="125" creationId="{91108A0F-8C78-4294-B028-9F09581FC0A3}"/>
          </ac:grpSpMkLst>
        </pc:grpChg>
        <pc:graphicFrameChg chg="add mod">
          <ac:chgData name="INMAN, ERICA" userId="8cc95a67-a700-49fa-be08-087cc8612bb7" providerId="ADAL" clId="{7641D16E-978E-436D-B4C4-C9DFAF9EF1D4}" dt="2022-11-22T19:27:02.183" v="19277" actId="14100"/>
          <ac:graphicFrameMkLst>
            <pc:docMk/>
            <pc:sldMk cId="266546795" sldId="275"/>
            <ac:graphicFrameMk id="5" creationId="{D7CA8390-1E74-63DE-D803-06A2B290C79D}"/>
          </ac:graphicFrameMkLst>
        </pc:graphicFrameChg>
      </pc:sldChg>
      <pc:sldChg chg="modSp add del mod">
        <pc:chgData name="INMAN, ERICA" userId="8cc95a67-a700-49fa-be08-087cc8612bb7" providerId="ADAL" clId="{7641D16E-978E-436D-B4C4-C9DFAF9EF1D4}" dt="2022-11-22T04:34:17.013" v="11799" actId="47"/>
        <pc:sldMkLst>
          <pc:docMk/>
          <pc:sldMk cId="1562735596" sldId="276"/>
        </pc:sldMkLst>
        <pc:spChg chg="mod">
          <ac:chgData name="INMAN, ERICA" userId="8cc95a67-a700-49fa-be08-087cc8612bb7" providerId="ADAL" clId="{7641D16E-978E-436D-B4C4-C9DFAF9EF1D4}" dt="2022-11-21T17:40:27.280" v="1725" actId="20577"/>
          <ac:spMkLst>
            <pc:docMk/>
            <pc:sldMk cId="1562735596" sldId="276"/>
            <ac:spMk id="2" creationId="{F5546494-C239-214D-B8CA-CD460E693C03}"/>
          </ac:spMkLst>
        </pc:spChg>
      </pc:sldChg>
      <pc:sldChg chg="addSp delSp modSp add mod setBg">
        <pc:chgData name="INMAN, ERICA" userId="8cc95a67-a700-49fa-be08-087cc8612bb7" providerId="ADAL" clId="{7641D16E-978E-436D-B4C4-C9DFAF9EF1D4}" dt="2022-11-22T18:37:24.592" v="17710"/>
        <pc:sldMkLst>
          <pc:docMk/>
          <pc:sldMk cId="3634483470" sldId="277"/>
        </pc:sldMkLst>
        <pc:spChg chg="mod">
          <ac:chgData name="INMAN, ERICA" userId="8cc95a67-a700-49fa-be08-087cc8612bb7" providerId="ADAL" clId="{7641D16E-978E-436D-B4C4-C9DFAF9EF1D4}" dt="2022-11-21T18:37:41.629" v="5026" actId="26606"/>
          <ac:spMkLst>
            <pc:docMk/>
            <pc:sldMk cId="3634483470" sldId="277"/>
            <ac:spMk id="2" creationId="{596169B9-8E17-6104-A298-E4C3CEE587CC}"/>
          </ac:spMkLst>
        </pc:spChg>
        <pc:spChg chg="add mod">
          <ac:chgData name="INMAN, ERICA" userId="8cc95a67-a700-49fa-be08-087cc8612bb7" providerId="ADAL" clId="{7641D16E-978E-436D-B4C4-C9DFAF9EF1D4}" dt="2022-11-22T18:37:24.592" v="17710"/>
          <ac:spMkLst>
            <pc:docMk/>
            <pc:sldMk cId="3634483470" sldId="277"/>
            <ac:spMk id="3" creationId="{8DED0015-1F62-9AB3-5378-F40EB61FBB50}"/>
          </ac:spMkLst>
        </pc:spChg>
        <pc:spChg chg="del mod">
          <ac:chgData name="INMAN, ERICA" userId="8cc95a67-a700-49fa-be08-087cc8612bb7" providerId="ADAL" clId="{7641D16E-978E-436D-B4C4-C9DFAF9EF1D4}" dt="2022-11-21T18:37:41.629" v="5026" actId="26606"/>
          <ac:spMkLst>
            <pc:docMk/>
            <pc:sldMk cId="3634483470" sldId="277"/>
            <ac:spMk id="3" creationId="{B9FC4919-AC2F-14C2-CEF9-E0E075EC88AC}"/>
          </ac:spMkLst>
        </pc:spChg>
        <pc:spChg chg="add">
          <ac:chgData name="INMAN, ERICA" userId="8cc95a67-a700-49fa-be08-087cc8612bb7" providerId="ADAL" clId="{7641D16E-978E-436D-B4C4-C9DFAF9EF1D4}" dt="2022-11-21T18:37:41.629" v="5026" actId="26606"/>
          <ac:spMkLst>
            <pc:docMk/>
            <pc:sldMk cId="3634483470" sldId="277"/>
            <ac:spMk id="9" creationId="{8E7E1993-6448-42F8-8FB3-76104F45B344}"/>
          </ac:spMkLst>
        </pc:spChg>
        <pc:spChg chg="add">
          <ac:chgData name="INMAN, ERICA" userId="8cc95a67-a700-49fa-be08-087cc8612bb7" providerId="ADAL" clId="{7641D16E-978E-436D-B4C4-C9DFAF9EF1D4}" dt="2022-11-21T18:37:41.629" v="5026" actId="26606"/>
          <ac:spMkLst>
            <pc:docMk/>
            <pc:sldMk cId="3634483470" sldId="277"/>
            <ac:spMk id="11" creationId="{3CDAD724-AF32-45EC-B0B9-360C73C9D26E}"/>
          </ac:spMkLst>
        </pc:spChg>
        <pc:spChg chg="add">
          <ac:chgData name="INMAN, ERICA" userId="8cc95a67-a700-49fa-be08-087cc8612bb7" providerId="ADAL" clId="{7641D16E-978E-436D-B4C4-C9DFAF9EF1D4}" dt="2022-11-21T18:37:41.629" v="5026" actId="26606"/>
          <ac:spMkLst>
            <pc:docMk/>
            <pc:sldMk cId="3634483470" sldId="277"/>
            <ac:spMk id="13" creationId="{2391C84E-C2EA-44FC-A7D1-FAE3E2850552}"/>
          </ac:spMkLst>
        </pc:spChg>
        <pc:spChg chg="add">
          <ac:chgData name="INMAN, ERICA" userId="8cc95a67-a700-49fa-be08-087cc8612bb7" providerId="ADAL" clId="{7641D16E-978E-436D-B4C4-C9DFAF9EF1D4}" dt="2022-11-21T18:37:41.629" v="5026" actId="26606"/>
          <ac:spMkLst>
            <pc:docMk/>
            <pc:sldMk cId="3634483470" sldId="277"/>
            <ac:spMk id="46" creationId="{BA4D4000-2689-4306-BBA6-BF744AB5F807}"/>
          </ac:spMkLst>
        </pc:spChg>
        <pc:grpChg chg="add">
          <ac:chgData name="INMAN, ERICA" userId="8cc95a67-a700-49fa-be08-087cc8612bb7" providerId="ADAL" clId="{7641D16E-978E-436D-B4C4-C9DFAF9EF1D4}" dt="2022-11-21T18:37:41.629" v="5026" actId="26606"/>
          <ac:grpSpMkLst>
            <pc:docMk/>
            <pc:sldMk cId="3634483470" sldId="277"/>
            <ac:grpSpMk id="15" creationId="{47B3131A-B518-43E5-A896-E9D654A4863F}"/>
          </ac:grpSpMkLst>
        </pc:grpChg>
        <pc:graphicFrameChg chg="add">
          <ac:chgData name="INMAN, ERICA" userId="8cc95a67-a700-49fa-be08-087cc8612bb7" providerId="ADAL" clId="{7641D16E-978E-436D-B4C4-C9DFAF9EF1D4}" dt="2022-11-21T18:37:41.629" v="5026" actId="26606"/>
          <ac:graphicFrameMkLst>
            <pc:docMk/>
            <pc:sldMk cId="3634483470" sldId="277"/>
            <ac:graphicFrameMk id="5" creationId="{70579E80-4D45-6E0E-2792-01D90651B7DC}"/>
          </ac:graphicFrameMkLst>
        </pc:graphicFrameChg>
      </pc:sldChg>
      <pc:sldChg chg="addSp delSp modSp new mod setBg">
        <pc:chgData name="INMAN, ERICA" userId="8cc95a67-a700-49fa-be08-087cc8612bb7" providerId="ADAL" clId="{7641D16E-978E-436D-B4C4-C9DFAF9EF1D4}" dt="2022-11-22T18:37:53.247" v="17715" actId="1076"/>
        <pc:sldMkLst>
          <pc:docMk/>
          <pc:sldMk cId="2258510797" sldId="278"/>
        </pc:sldMkLst>
        <pc:spChg chg="mod">
          <ac:chgData name="INMAN, ERICA" userId="8cc95a67-a700-49fa-be08-087cc8612bb7" providerId="ADAL" clId="{7641D16E-978E-436D-B4C4-C9DFAF9EF1D4}" dt="2022-11-22T18:37:53.247" v="17715" actId="1076"/>
          <ac:spMkLst>
            <pc:docMk/>
            <pc:sldMk cId="2258510797" sldId="278"/>
            <ac:spMk id="2" creationId="{BCC343B6-9B3D-6634-A8CF-D9EE2A18EF89}"/>
          </ac:spMkLst>
        </pc:spChg>
        <pc:spChg chg="del mod">
          <ac:chgData name="INMAN, ERICA" userId="8cc95a67-a700-49fa-be08-087cc8612bb7" providerId="ADAL" clId="{7641D16E-978E-436D-B4C4-C9DFAF9EF1D4}" dt="2022-11-21T18:38:07.721" v="5028" actId="26606"/>
          <ac:spMkLst>
            <pc:docMk/>
            <pc:sldMk cId="2258510797" sldId="278"/>
            <ac:spMk id="3" creationId="{7FD5077B-6AC3-827D-5A4F-0CF4E284A029}"/>
          </ac:spMkLst>
        </pc:spChg>
        <pc:spChg chg="add mod">
          <ac:chgData name="INMAN, ERICA" userId="8cc95a67-a700-49fa-be08-087cc8612bb7" providerId="ADAL" clId="{7641D16E-978E-436D-B4C4-C9DFAF9EF1D4}" dt="2022-11-22T18:37:48.788" v="17714"/>
          <ac:spMkLst>
            <pc:docMk/>
            <pc:sldMk cId="2258510797" sldId="278"/>
            <ac:spMk id="3" creationId="{C814235E-18B1-E228-AFB2-D1A2D135F3DE}"/>
          </ac:spMkLst>
        </pc:spChg>
        <pc:spChg chg="add">
          <ac:chgData name="INMAN, ERICA" userId="8cc95a67-a700-49fa-be08-087cc8612bb7" providerId="ADAL" clId="{7641D16E-978E-436D-B4C4-C9DFAF9EF1D4}" dt="2022-11-21T18:38:07.721" v="5028" actId="26606"/>
          <ac:spMkLst>
            <pc:docMk/>
            <pc:sldMk cId="2258510797" sldId="278"/>
            <ac:spMk id="9" creationId="{8E7E1993-6448-42F8-8FB3-76104F45B344}"/>
          </ac:spMkLst>
        </pc:spChg>
        <pc:spChg chg="add">
          <ac:chgData name="INMAN, ERICA" userId="8cc95a67-a700-49fa-be08-087cc8612bb7" providerId="ADAL" clId="{7641D16E-978E-436D-B4C4-C9DFAF9EF1D4}" dt="2022-11-21T18:38:07.721" v="5028" actId="26606"/>
          <ac:spMkLst>
            <pc:docMk/>
            <pc:sldMk cId="2258510797" sldId="278"/>
            <ac:spMk id="11" creationId="{C0CB7D2E-C7F8-43A5-99C4-1D761C49BD79}"/>
          </ac:spMkLst>
        </pc:spChg>
        <pc:spChg chg="add">
          <ac:chgData name="INMAN, ERICA" userId="8cc95a67-a700-49fa-be08-087cc8612bb7" providerId="ADAL" clId="{7641D16E-978E-436D-B4C4-C9DFAF9EF1D4}" dt="2022-11-21T18:38:07.721" v="5028" actId="26606"/>
          <ac:spMkLst>
            <pc:docMk/>
            <pc:sldMk cId="2258510797" sldId="278"/>
            <ac:spMk id="13" creationId="{2391C84E-C2EA-44FC-A7D1-FAE3E2850552}"/>
          </ac:spMkLst>
        </pc:spChg>
        <pc:spChg chg="add">
          <ac:chgData name="INMAN, ERICA" userId="8cc95a67-a700-49fa-be08-087cc8612bb7" providerId="ADAL" clId="{7641D16E-978E-436D-B4C4-C9DFAF9EF1D4}" dt="2022-11-21T18:38:07.721" v="5028" actId="26606"/>
          <ac:spMkLst>
            <pc:docMk/>
            <pc:sldMk cId="2258510797" sldId="278"/>
            <ac:spMk id="46" creationId="{A21FD571-42E4-4432-8E86-148D0A97D63E}"/>
          </ac:spMkLst>
        </pc:spChg>
        <pc:grpChg chg="add">
          <ac:chgData name="INMAN, ERICA" userId="8cc95a67-a700-49fa-be08-087cc8612bb7" providerId="ADAL" clId="{7641D16E-978E-436D-B4C4-C9DFAF9EF1D4}" dt="2022-11-21T18:38:07.721" v="5028" actId="26606"/>
          <ac:grpSpMkLst>
            <pc:docMk/>
            <pc:sldMk cId="2258510797" sldId="278"/>
            <ac:grpSpMk id="15" creationId="{47B3131A-B518-43E5-A896-E9D654A4863F}"/>
          </ac:grpSpMkLst>
        </pc:grpChg>
        <pc:graphicFrameChg chg="add">
          <ac:chgData name="INMAN, ERICA" userId="8cc95a67-a700-49fa-be08-087cc8612bb7" providerId="ADAL" clId="{7641D16E-978E-436D-B4C4-C9DFAF9EF1D4}" dt="2022-11-21T18:38:07.721" v="5028" actId="26606"/>
          <ac:graphicFrameMkLst>
            <pc:docMk/>
            <pc:sldMk cId="2258510797" sldId="278"/>
            <ac:graphicFrameMk id="5" creationId="{331637CA-17AD-1BE8-B73B-90FF60A1583C}"/>
          </ac:graphicFrameMkLst>
        </pc:graphicFrameChg>
      </pc:sldChg>
      <pc:sldChg chg="addSp modSp new mod setBg">
        <pc:chgData name="INMAN, ERICA" userId="8cc95a67-a700-49fa-be08-087cc8612bb7" providerId="ADAL" clId="{7641D16E-978E-436D-B4C4-C9DFAF9EF1D4}" dt="2022-11-22T18:40:05.005" v="17760" actId="1038"/>
        <pc:sldMkLst>
          <pc:docMk/>
          <pc:sldMk cId="19051802" sldId="279"/>
        </pc:sldMkLst>
        <pc:spChg chg="mod">
          <ac:chgData name="INMAN, ERICA" userId="8cc95a67-a700-49fa-be08-087cc8612bb7" providerId="ADAL" clId="{7641D16E-978E-436D-B4C4-C9DFAF9EF1D4}" dt="2022-11-22T18:35:42.186" v="17625" actId="1076"/>
          <ac:spMkLst>
            <pc:docMk/>
            <pc:sldMk cId="19051802" sldId="279"/>
            <ac:spMk id="2" creationId="{30ABC3D5-CB22-1B81-1536-FCE27647545B}"/>
          </ac:spMkLst>
        </pc:spChg>
        <pc:spChg chg="mod">
          <ac:chgData name="INMAN, ERICA" userId="8cc95a67-a700-49fa-be08-087cc8612bb7" providerId="ADAL" clId="{7641D16E-978E-436D-B4C4-C9DFAF9EF1D4}" dt="2022-11-22T18:35:45.791" v="17626" actId="1076"/>
          <ac:spMkLst>
            <pc:docMk/>
            <pc:sldMk cId="19051802" sldId="279"/>
            <ac:spMk id="3" creationId="{3EB4CC7F-5171-5683-1846-0A4E0DE1AB08}"/>
          </ac:spMkLst>
        </pc:spChg>
        <pc:spChg chg="add mod">
          <ac:chgData name="INMAN, ERICA" userId="8cc95a67-a700-49fa-be08-087cc8612bb7" providerId="ADAL" clId="{7641D16E-978E-436D-B4C4-C9DFAF9EF1D4}" dt="2022-11-22T18:40:05.005" v="17760" actId="1038"/>
          <ac:spMkLst>
            <pc:docMk/>
            <pc:sldMk cId="19051802" sldId="279"/>
            <ac:spMk id="4" creationId="{49665147-E181-A9ED-BFC4-524078E8708D}"/>
          </ac:spMkLst>
        </pc:spChg>
        <pc:spChg chg="add">
          <ac:chgData name="INMAN, ERICA" userId="8cc95a67-a700-49fa-be08-087cc8612bb7" providerId="ADAL" clId="{7641D16E-978E-436D-B4C4-C9DFAF9EF1D4}" dt="2022-11-22T04:57:02.363" v="13865" actId="26606"/>
          <ac:spMkLst>
            <pc:docMk/>
            <pc:sldMk cId="19051802" sldId="279"/>
            <ac:spMk id="9" creationId="{40C85150-646B-4AB7-9F43-FC7AB7E6D615}"/>
          </ac:spMkLst>
        </pc:spChg>
        <pc:spChg chg="add">
          <ac:chgData name="INMAN, ERICA" userId="8cc95a67-a700-49fa-be08-087cc8612bb7" providerId="ADAL" clId="{7641D16E-978E-436D-B4C4-C9DFAF9EF1D4}" dt="2022-11-22T04:57:02.363" v="13865" actId="26606"/>
          <ac:spMkLst>
            <pc:docMk/>
            <pc:sldMk cId="19051802" sldId="279"/>
            <ac:spMk id="11" creationId="{1C582B07-D0F0-4B6B-A5D9-D2F192CB3A4E}"/>
          </ac:spMkLst>
        </pc:spChg>
        <pc:spChg chg="add">
          <ac:chgData name="INMAN, ERICA" userId="8cc95a67-a700-49fa-be08-087cc8612bb7" providerId="ADAL" clId="{7641D16E-978E-436D-B4C4-C9DFAF9EF1D4}" dt="2022-11-22T04:57:02.363" v="13865" actId="26606"/>
          <ac:spMkLst>
            <pc:docMk/>
            <pc:sldMk cId="19051802" sldId="279"/>
            <ac:spMk id="13" creationId="{DA1A4301-6FFC-4C82-A1FA-7634D8CAA8F5}"/>
          </ac:spMkLst>
        </pc:spChg>
        <pc:grpChg chg="add">
          <ac:chgData name="INMAN, ERICA" userId="8cc95a67-a700-49fa-be08-087cc8612bb7" providerId="ADAL" clId="{7641D16E-978E-436D-B4C4-C9DFAF9EF1D4}" dt="2022-11-22T04:57:02.363" v="13865" actId="26606"/>
          <ac:grpSpMkLst>
            <pc:docMk/>
            <pc:sldMk cId="19051802" sldId="279"/>
            <ac:grpSpMk id="15" creationId="{8323DD1D-77DE-48B2-A0A0-6265801531E5}"/>
          </ac:grpSpMkLst>
        </pc:grpChg>
        <pc:picChg chg="add">
          <ac:chgData name="INMAN, ERICA" userId="8cc95a67-a700-49fa-be08-087cc8612bb7" providerId="ADAL" clId="{7641D16E-978E-436D-B4C4-C9DFAF9EF1D4}" dt="2022-11-22T04:57:02.363" v="13865" actId="26606"/>
          <ac:picMkLst>
            <pc:docMk/>
            <pc:sldMk cId="19051802" sldId="279"/>
            <ac:picMk id="5" creationId="{E33D2EBD-B929-6ED0-4610-D0B38A2B3C6F}"/>
          </ac:picMkLst>
        </pc:picChg>
      </pc:sldChg>
      <pc:sldChg chg="addSp delSp modSp add mod ord setBg">
        <pc:chgData name="INMAN, ERICA" userId="8cc95a67-a700-49fa-be08-087cc8612bb7" providerId="ADAL" clId="{7641D16E-978E-436D-B4C4-C9DFAF9EF1D4}" dt="2022-11-22T18:34:02.330" v="17582" actId="14100"/>
        <pc:sldMkLst>
          <pc:docMk/>
          <pc:sldMk cId="587601990" sldId="280"/>
        </pc:sldMkLst>
        <pc:spChg chg="mod">
          <ac:chgData name="INMAN, ERICA" userId="8cc95a67-a700-49fa-be08-087cc8612bb7" providerId="ADAL" clId="{7641D16E-978E-436D-B4C4-C9DFAF9EF1D4}" dt="2022-11-22T18:33:56.248" v="17580" actId="14100"/>
          <ac:spMkLst>
            <pc:docMk/>
            <pc:sldMk cId="587601990" sldId="280"/>
            <ac:spMk id="2" creationId="{F5546494-C239-214D-B8CA-CD460E693C03}"/>
          </ac:spMkLst>
        </pc:spChg>
        <pc:spChg chg="mod">
          <ac:chgData name="INMAN, ERICA" userId="8cc95a67-a700-49fa-be08-087cc8612bb7" providerId="ADAL" clId="{7641D16E-978E-436D-B4C4-C9DFAF9EF1D4}" dt="2022-11-22T18:34:02.330" v="17582" actId="14100"/>
          <ac:spMkLst>
            <pc:docMk/>
            <pc:sldMk cId="587601990" sldId="280"/>
            <ac:spMk id="3" creationId="{776B92BC-2471-66D2-9F11-3066FE00AC09}"/>
          </ac:spMkLst>
        </pc:spChg>
        <pc:spChg chg="add mod">
          <ac:chgData name="INMAN, ERICA" userId="8cc95a67-a700-49fa-be08-087cc8612bb7" providerId="ADAL" clId="{7641D16E-978E-436D-B4C4-C9DFAF9EF1D4}" dt="2022-11-22T18:33:38.648" v="17576"/>
          <ac:spMkLst>
            <pc:docMk/>
            <pc:sldMk cId="587601990" sldId="280"/>
            <ac:spMk id="4" creationId="{906081AE-0CFB-B8CF-2559-6A8A6649413E}"/>
          </ac:spMkLst>
        </pc:spChg>
        <pc:spChg chg="add del">
          <ac:chgData name="INMAN, ERICA" userId="8cc95a67-a700-49fa-be08-087cc8612bb7" providerId="ADAL" clId="{7641D16E-978E-436D-B4C4-C9DFAF9EF1D4}" dt="2022-11-22T04:47:41.295" v="12853" actId="26606"/>
          <ac:spMkLst>
            <pc:docMk/>
            <pc:sldMk cId="587601990" sldId="280"/>
            <ac:spMk id="9" creationId="{40C85150-646B-4AB7-9F43-FC7AB7E6D615}"/>
          </ac:spMkLst>
        </pc:spChg>
        <pc:spChg chg="add del">
          <ac:chgData name="INMAN, ERICA" userId="8cc95a67-a700-49fa-be08-087cc8612bb7" providerId="ADAL" clId="{7641D16E-978E-436D-B4C4-C9DFAF9EF1D4}" dt="2022-11-22T04:47:41.295" v="12853" actId="26606"/>
          <ac:spMkLst>
            <pc:docMk/>
            <pc:sldMk cId="587601990" sldId="280"/>
            <ac:spMk id="11" creationId="{1C582B07-D0F0-4B6B-A5D9-D2F192CB3A4E}"/>
          </ac:spMkLst>
        </pc:spChg>
        <pc:spChg chg="add del">
          <ac:chgData name="INMAN, ERICA" userId="8cc95a67-a700-49fa-be08-087cc8612bb7" providerId="ADAL" clId="{7641D16E-978E-436D-B4C4-C9DFAF9EF1D4}" dt="2022-11-22T04:47:41.295" v="12853" actId="26606"/>
          <ac:spMkLst>
            <pc:docMk/>
            <pc:sldMk cId="587601990" sldId="280"/>
            <ac:spMk id="13" creationId="{DA1A4301-6FFC-4C82-A1FA-7634D8CAA8F5}"/>
          </ac:spMkLst>
        </pc:spChg>
        <pc:spChg chg="add del">
          <ac:chgData name="INMAN, ERICA" userId="8cc95a67-a700-49fa-be08-087cc8612bb7" providerId="ADAL" clId="{7641D16E-978E-436D-B4C4-C9DFAF9EF1D4}" dt="2022-11-22T04:47:41.287" v="12852" actId="26606"/>
          <ac:spMkLst>
            <pc:docMk/>
            <pc:sldMk cId="587601990" sldId="280"/>
            <ac:spMk id="49" creationId="{57B73489-D0E4-4C8B-884B-43A00CCD33C7}"/>
          </ac:spMkLst>
        </pc:spChg>
        <pc:spChg chg="add del">
          <ac:chgData name="INMAN, ERICA" userId="8cc95a67-a700-49fa-be08-087cc8612bb7" providerId="ADAL" clId="{7641D16E-978E-436D-B4C4-C9DFAF9EF1D4}" dt="2022-11-22T04:47:41.287" v="12852" actId="26606"/>
          <ac:spMkLst>
            <pc:docMk/>
            <pc:sldMk cId="587601990" sldId="280"/>
            <ac:spMk id="51" creationId="{1C582B07-D0F0-4B6B-A5D9-D2F192CB3A4E}"/>
          </ac:spMkLst>
        </pc:spChg>
        <pc:spChg chg="add del">
          <ac:chgData name="INMAN, ERICA" userId="8cc95a67-a700-49fa-be08-087cc8612bb7" providerId="ADAL" clId="{7641D16E-978E-436D-B4C4-C9DFAF9EF1D4}" dt="2022-11-22T04:47:41.287" v="12852" actId="26606"/>
          <ac:spMkLst>
            <pc:docMk/>
            <pc:sldMk cId="587601990" sldId="280"/>
            <ac:spMk id="53" creationId="{DA1A4301-6FFC-4C82-A1FA-7634D8CAA8F5}"/>
          </ac:spMkLst>
        </pc:spChg>
        <pc:spChg chg="add del">
          <ac:chgData name="INMAN, ERICA" userId="8cc95a67-a700-49fa-be08-087cc8612bb7" providerId="ADAL" clId="{7641D16E-978E-436D-B4C4-C9DFAF9EF1D4}" dt="2022-11-22T04:47:41.287" v="12852" actId="26606"/>
          <ac:spMkLst>
            <pc:docMk/>
            <pc:sldMk cId="587601990" sldId="280"/>
            <ac:spMk id="86" creationId="{A890253F-325A-4AC7-AF5F-06FB890E8F0E}"/>
          </ac:spMkLst>
        </pc:spChg>
        <pc:spChg chg="add">
          <ac:chgData name="INMAN, ERICA" userId="8cc95a67-a700-49fa-be08-087cc8612bb7" providerId="ADAL" clId="{7641D16E-978E-436D-B4C4-C9DFAF9EF1D4}" dt="2022-11-22T04:47:41.295" v="12853" actId="26606"/>
          <ac:spMkLst>
            <pc:docMk/>
            <pc:sldMk cId="587601990" sldId="280"/>
            <ac:spMk id="88" creationId="{1C582B07-D0F0-4B6B-A5D9-D2F192CB3A4E}"/>
          </ac:spMkLst>
        </pc:spChg>
        <pc:spChg chg="add">
          <ac:chgData name="INMAN, ERICA" userId="8cc95a67-a700-49fa-be08-087cc8612bb7" providerId="ADAL" clId="{7641D16E-978E-436D-B4C4-C9DFAF9EF1D4}" dt="2022-11-22T04:47:41.295" v="12853" actId="26606"/>
          <ac:spMkLst>
            <pc:docMk/>
            <pc:sldMk cId="587601990" sldId="280"/>
            <ac:spMk id="89" creationId="{7EE60796-BC52-4154-A3A9-773DE8285501}"/>
          </ac:spMkLst>
        </pc:spChg>
        <pc:spChg chg="add">
          <ac:chgData name="INMAN, ERICA" userId="8cc95a67-a700-49fa-be08-087cc8612bb7" providerId="ADAL" clId="{7641D16E-978E-436D-B4C4-C9DFAF9EF1D4}" dt="2022-11-22T04:47:41.295" v="12853" actId="26606"/>
          <ac:spMkLst>
            <pc:docMk/>
            <pc:sldMk cId="587601990" sldId="280"/>
            <ac:spMk id="90" creationId="{DA1A4301-6FFC-4C82-A1FA-7634D8CAA8F5}"/>
          </ac:spMkLst>
        </pc:spChg>
        <pc:spChg chg="add">
          <ac:chgData name="INMAN, ERICA" userId="8cc95a67-a700-49fa-be08-087cc8612bb7" providerId="ADAL" clId="{7641D16E-978E-436D-B4C4-C9DFAF9EF1D4}" dt="2022-11-22T04:47:41.295" v="12853" actId="26606"/>
          <ac:spMkLst>
            <pc:docMk/>
            <pc:sldMk cId="587601990" sldId="280"/>
            <ac:spMk id="91" creationId="{BFEC1042-3FDC-47A3-BCD7-CA9D052F987E}"/>
          </ac:spMkLst>
        </pc:spChg>
        <pc:grpChg chg="add del">
          <ac:chgData name="INMAN, ERICA" userId="8cc95a67-a700-49fa-be08-087cc8612bb7" providerId="ADAL" clId="{7641D16E-978E-436D-B4C4-C9DFAF9EF1D4}" dt="2022-11-22T04:47:41.295" v="12853" actId="26606"/>
          <ac:grpSpMkLst>
            <pc:docMk/>
            <pc:sldMk cId="587601990" sldId="280"/>
            <ac:grpSpMk id="15" creationId="{8323DD1D-77DE-48B2-A0A0-6265801531E5}"/>
          </ac:grpSpMkLst>
        </pc:grpChg>
        <pc:grpChg chg="add del">
          <ac:chgData name="INMAN, ERICA" userId="8cc95a67-a700-49fa-be08-087cc8612bb7" providerId="ADAL" clId="{7641D16E-978E-436D-B4C4-C9DFAF9EF1D4}" dt="2022-11-22T04:47:41.287" v="12852" actId="26606"/>
          <ac:grpSpMkLst>
            <pc:docMk/>
            <pc:sldMk cId="587601990" sldId="280"/>
            <ac:grpSpMk id="55" creationId="{8323DD1D-77DE-48B2-A0A0-6265801531E5}"/>
          </ac:grpSpMkLst>
        </pc:grpChg>
        <pc:grpChg chg="add">
          <ac:chgData name="INMAN, ERICA" userId="8cc95a67-a700-49fa-be08-087cc8612bb7" providerId="ADAL" clId="{7641D16E-978E-436D-B4C4-C9DFAF9EF1D4}" dt="2022-11-22T04:47:41.295" v="12853" actId="26606"/>
          <ac:grpSpMkLst>
            <pc:docMk/>
            <pc:sldMk cId="587601990" sldId="280"/>
            <ac:grpSpMk id="57" creationId="{8323DD1D-77DE-48B2-A0A0-6265801531E5}"/>
          </ac:grpSpMkLst>
        </pc:grpChg>
        <pc:picChg chg="add mod">
          <ac:chgData name="INMAN, ERICA" userId="8cc95a67-a700-49fa-be08-087cc8612bb7" providerId="ADAL" clId="{7641D16E-978E-436D-B4C4-C9DFAF9EF1D4}" dt="2022-11-22T04:47:41.295" v="12853" actId="26606"/>
          <ac:picMkLst>
            <pc:docMk/>
            <pc:sldMk cId="587601990" sldId="280"/>
            <ac:picMk id="5" creationId="{B6BFF9AE-E1D9-EB62-82E2-F08D1399ADE1}"/>
          </ac:picMkLst>
        </pc:picChg>
      </pc:sldChg>
      <pc:sldChg chg="addSp delSp modSp add mod setBg">
        <pc:chgData name="INMAN, ERICA" userId="8cc95a67-a700-49fa-be08-087cc8612bb7" providerId="ADAL" clId="{7641D16E-978E-436D-B4C4-C9DFAF9EF1D4}" dt="2022-11-22T19:12:58.423" v="18375" actId="20577"/>
        <pc:sldMkLst>
          <pc:docMk/>
          <pc:sldMk cId="3239134285" sldId="281"/>
        </pc:sldMkLst>
        <pc:spChg chg="mod">
          <ac:chgData name="INMAN, ERICA" userId="8cc95a67-a700-49fa-be08-087cc8612bb7" providerId="ADAL" clId="{7641D16E-978E-436D-B4C4-C9DFAF9EF1D4}" dt="2022-11-22T19:12:58.423" v="18375" actId="20577"/>
          <ac:spMkLst>
            <pc:docMk/>
            <pc:sldMk cId="3239134285" sldId="281"/>
            <ac:spMk id="2" creationId="{F5546494-C239-214D-B8CA-CD460E693C03}"/>
          </ac:spMkLst>
        </pc:spChg>
        <pc:spChg chg="del mod">
          <ac:chgData name="INMAN, ERICA" userId="8cc95a67-a700-49fa-be08-087cc8612bb7" providerId="ADAL" clId="{7641D16E-978E-436D-B4C4-C9DFAF9EF1D4}" dt="2022-11-22T04:48:20.139" v="12863" actId="26606"/>
          <ac:spMkLst>
            <pc:docMk/>
            <pc:sldMk cId="3239134285" sldId="281"/>
            <ac:spMk id="3" creationId="{776B92BC-2471-66D2-9F11-3066FE00AC09}"/>
          </ac:spMkLst>
        </pc:spChg>
        <pc:spChg chg="add mod">
          <ac:chgData name="INMAN, ERICA" userId="8cc95a67-a700-49fa-be08-087cc8612bb7" providerId="ADAL" clId="{7641D16E-978E-436D-B4C4-C9DFAF9EF1D4}" dt="2022-11-22T18:34:06.844" v="17584"/>
          <ac:spMkLst>
            <pc:docMk/>
            <pc:sldMk cId="3239134285" sldId="281"/>
            <ac:spMk id="3" creationId="{90D6E72D-F31F-4C92-C565-D6501025CF7A}"/>
          </ac:spMkLst>
        </pc:spChg>
        <pc:spChg chg="add">
          <ac:chgData name="INMAN, ERICA" userId="8cc95a67-a700-49fa-be08-087cc8612bb7" providerId="ADAL" clId="{7641D16E-978E-436D-B4C4-C9DFAF9EF1D4}" dt="2022-11-22T04:48:20.139" v="12863" actId="26606"/>
          <ac:spMkLst>
            <pc:docMk/>
            <pc:sldMk cId="3239134285" sldId="281"/>
            <ac:spMk id="9" creationId="{8E7E1993-6448-42F8-8FB3-76104F45B344}"/>
          </ac:spMkLst>
        </pc:spChg>
        <pc:spChg chg="add">
          <ac:chgData name="INMAN, ERICA" userId="8cc95a67-a700-49fa-be08-087cc8612bb7" providerId="ADAL" clId="{7641D16E-978E-436D-B4C4-C9DFAF9EF1D4}" dt="2022-11-22T04:48:20.139" v="12863" actId="26606"/>
          <ac:spMkLst>
            <pc:docMk/>
            <pc:sldMk cId="3239134285" sldId="281"/>
            <ac:spMk id="11" creationId="{942B1D20-D329-4285-AED2-DABDCE9020B6}"/>
          </ac:spMkLst>
        </pc:spChg>
        <pc:spChg chg="add">
          <ac:chgData name="INMAN, ERICA" userId="8cc95a67-a700-49fa-be08-087cc8612bb7" providerId="ADAL" clId="{7641D16E-978E-436D-B4C4-C9DFAF9EF1D4}" dt="2022-11-22T04:48:20.139" v="12863" actId="26606"/>
          <ac:spMkLst>
            <pc:docMk/>
            <pc:sldMk cId="3239134285" sldId="281"/>
            <ac:spMk id="13" creationId="{B9016B79-9C59-4CEA-A85C-3E4C8877BA6F}"/>
          </ac:spMkLst>
        </pc:spChg>
        <pc:spChg chg="add">
          <ac:chgData name="INMAN, ERICA" userId="8cc95a67-a700-49fa-be08-087cc8612bb7" providerId="ADAL" clId="{7641D16E-978E-436D-B4C4-C9DFAF9EF1D4}" dt="2022-11-22T04:48:20.139" v="12863" actId="26606"/>
          <ac:spMkLst>
            <pc:docMk/>
            <pc:sldMk cId="3239134285" sldId="281"/>
            <ac:spMk id="15" creationId="{2391C84E-C2EA-44FC-A7D1-FAE3E2850552}"/>
          </ac:spMkLst>
        </pc:spChg>
        <pc:spChg chg="add">
          <ac:chgData name="INMAN, ERICA" userId="8cc95a67-a700-49fa-be08-087cc8612bb7" providerId="ADAL" clId="{7641D16E-978E-436D-B4C4-C9DFAF9EF1D4}" dt="2022-11-22T04:48:20.139" v="12863" actId="26606"/>
          <ac:spMkLst>
            <pc:docMk/>
            <pc:sldMk cId="3239134285" sldId="281"/>
            <ac:spMk id="48" creationId="{6B91DA8E-00B5-4214-AFE5-535E47051D31}"/>
          </ac:spMkLst>
        </pc:spChg>
        <pc:grpChg chg="add">
          <ac:chgData name="INMAN, ERICA" userId="8cc95a67-a700-49fa-be08-087cc8612bb7" providerId="ADAL" clId="{7641D16E-978E-436D-B4C4-C9DFAF9EF1D4}" dt="2022-11-22T04:48:20.139" v="12863" actId="26606"/>
          <ac:grpSpMkLst>
            <pc:docMk/>
            <pc:sldMk cId="3239134285" sldId="281"/>
            <ac:grpSpMk id="17" creationId="{47B3131A-B518-43E5-A896-E9D654A4863F}"/>
          </ac:grpSpMkLst>
        </pc:grpChg>
        <pc:graphicFrameChg chg="add">
          <ac:chgData name="INMAN, ERICA" userId="8cc95a67-a700-49fa-be08-087cc8612bb7" providerId="ADAL" clId="{7641D16E-978E-436D-B4C4-C9DFAF9EF1D4}" dt="2022-11-22T04:48:20.139" v="12863" actId="26606"/>
          <ac:graphicFrameMkLst>
            <pc:docMk/>
            <pc:sldMk cId="3239134285" sldId="281"/>
            <ac:graphicFrameMk id="5" creationId="{5987DA00-BF40-3DC8-1990-1A1DED489338}"/>
          </ac:graphicFrameMkLst>
        </pc:graphicFrameChg>
      </pc:sldChg>
      <pc:sldChg chg="addSp delSp modSp add mod setBg">
        <pc:chgData name="INMAN, ERICA" userId="8cc95a67-a700-49fa-be08-087cc8612bb7" providerId="ADAL" clId="{7641D16E-978E-436D-B4C4-C9DFAF9EF1D4}" dt="2022-11-22T19:13:45.676" v="18394" actId="20577"/>
        <pc:sldMkLst>
          <pc:docMk/>
          <pc:sldMk cId="4224862270" sldId="282"/>
        </pc:sldMkLst>
        <pc:spChg chg="mod">
          <ac:chgData name="INMAN, ERICA" userId="8cc95a67-a700-49fa-be08-087cc8612bb7" providerId="ADAL" clId="{7641D16E-978E-436D-B4C4-C9DFAF9EF1D4}" dt="2022-11-22T19:13:45.676" v="18394" actId="20577"/>
          <ac:spMkLst>
            <pc:docMk/>
            <pc:sldMk cId="4224862270" sldId="282"/>
            <ac:spMk id="2" creationId="{F5546494-C239-214D-B8CA-CD460E693C03}"/>
          </ac:spMkLst>
        </pc:spChg>
        <pc:spChg chg="del mod">
          <ac:chgData name="INMAN, ERICA" userId="8cc95a67-a700-49fa-be08-087cc8612bb7" providerId="ADAL" clId="{7641D16E-978E-436D-B4C4-C9DFAF9EF1D4}" dt="2022-11-22T04:48:46.985" v="12865" actId="26606"/>
          <ac:spMkLst>
            <pc:docMk/>
            <pc:sldMk cId="4224862270" sldId="282"/>
            <ac:spMk id="3" creationId="{776B92BC-2471-66D2-9F11-3066FE00AC09}"/>
          </ac:spMkLst>
        </pc:spChg>
        <pc:spChg chg="add mod">
          <ac:chgData name="INMAN, ERICA" userId="8cc95a67-a700-49fa-be08-087cc8612bb7" providerId="ADAL" clId="{7641D16E-978E-436D-B4C4-C9DFAF9EF1D4}" dt="2022-11-22T18:34:09.582" v="17586"/>
          <ac:spMkLst>
            <pc:docMk/>
            <pc:sldMk cId="4224862270" sldId="282"/>
            <ac:spMk id="3" creationId="{93B4AF75-2576-4C88-D809-B0DD32986138}"/>
          </ac:spMkLst>
        </pc:spChg>
        <pc:spChg chg="add">
          <ac:chgData name="INMAN, ERICA" userId="8cc95a67-a700-49fa-be08-087cc8612bb7" providerId="ADAL" clId="{7641D16E-978E-436D-B4C4-C9DFAF9EF1D4}" dt="2022-11-22T04:48:46.985" v="12865" actId="26606"/>
          <ac:spMkLst>
            <pc:docMk/>
            <pc:sldMk cId="4224862270" sldId="282"/>
            <ac:spMk id="9" creationId="{8E7E1993-6448-42F8-8FB3-76104F45B344}"/>
          </ac:spMkLst>
        </pc:spChg>
        <pc:spChg chg="add">
          <ac:chgData name="INMAN, ERICA" userId="8cc95a67-a700-49fa-be08-087cc8612bb7" providerId="ADAL" clId="{7641D16E-978E-436D-B4C4-C9DFAF9EF1D4}" dt="2022-11-22T04:48:46.985" v="12865" actId="26606"/>
          <ac:spMkLst>
            <pc:docMk/>
            <pc:sldMk cId="4224862270" sldId="282"/>
            <ac:spMk id="11" creationId="{5B62175A-9061-4508-B024-671E2C3C3AAD}"/>
          </ac:spMkLst>
        </pc:spChg>
        <pc:spChg chg="add">
          <ac:chgData name="INMAN, ERICA" userId="8cc95a67-a700-49fa-be08-087cc8612bb7" providerId="ADAL" clId="{7641D16E-978E-436D-B4C4-C9DFAF9EF1D4}" dt="2022-11-22T04:48:46.985" v="12865" actId="26606"/>
          <ac:spMkLst>
            <pc:docMk/>
            <pc:sldMk cId="4224862270" sldId="282"/>
            <ac:spMk id="13" creationId="{2391C84E-C2EA-44FC-A7D1-FAE3E2850552}"/>
          </ac:spMkLst>
        </pc:spChg>
        <pc:spChg chg="add">
          <ac:chgData name="INMAN, ERICA" userId="8cc95a67-a700-49fa-be08-087cc8612bb7" providerId="ADAL" clId="{7641D16E-978E-436D-B4C4-C9DFAF9EF1D4}" dt="2022-11-22T04:48:46.985" v="12865" actId="26606"/>
          <ac:spMkLst>
            <pc:docMk/>
            <pc:sldMk cId="4224862270" sldId="282"/>
            <ac:spMk id="46" creationId="{7D7F7755-C305-4B28-8A86-8EA8898124E3}"/>
          </ac:spMkLst>
        </pc:spChg>
        <pc:grpChg chg="add">
          <ac:chgData name="INMAN, ERICA" userId="8cc95a67-a700-49fa-be08-087cc8612bb7" providerId="ADAL" clId="{7641D16E-978E-436D-B4C4-C9DFAF9EF1D4}" dt="2022-11-22T04:48:46.985" v="12865" actId="26606"/>
          <ac:grpSpMkLst>
            <pc:docMk/>
            <pc:sldMk cId="4224862270" sldId="282"/>
            <ac:grpSpMk id="15" creationId="{47B3131A-B518-43E5-A896-E9D654A4863F}"/>
          </ac:grpSpMkLst>
        </pc:grpChg>
        <pc:graphicFrameChg chg="add modGraphic">
          <ac:chgData name="INMAN, ERICA" userId="8cc95a67-a700-49fa-be08-087cc8612bb7" providerId="ADAL" clId="{7641D16E-978E-436D-B4C4-C9DFAF9EF1D4}" dt="2022-11-22T04:58:50.786" v="13878" actId="27107"/>
          <ac:graphicFrameMkLst>
            <pc:docMk/>
            <pc:sldMk cId="4224862270" sldId="282"/>
            <ac:graphicFrameMk id="5" creationId="{0CD2555D-5AAD-F570-F388-1BEB499734C9}"/>
          </ac:graphicFrameMkLst>
        </pc:graphicFrameChg>
      </pc:sldChg>
      <pc:sldChg chg="addSp delSp modSp add mod setBg">
        <pc:chgData name="INMAN, ERICA" userId="8cc95a67-a700-49fa-be08-087cc8612bb7" providerId="ADAL" clId="{7641D16E-978E-436D-B4C4-C9DFAF9EF1D4}" dt="2022-11-22T19:13:13.227" v="18376"/>
        <pc:sldMkLst>
          <pc:docMk/>
          <pc:sldMk cId="3864424806" sldId="283"/>
        </pc:sldMkLst>
        <pc:spChg chg="mod">
          <ac:chgData name="INMAN, ERICA" userId="8cc95a67-a700-49fa-be08-087cc8612bb7" providerId="ADAL" clId="{7641D16E-978E-436D-B4C4-C9DFAF9EF1D4}" dt="2022-11-22T19:13:13.227" v="18376"/>
          <ac:spMkLst>
            <pc:docMk/>
            <pc:sldMk cId="3864424806" sldId="283"/>
            <ac:spMk id="2" creationId="{F5546494-C239-214D-B8CA-CD460E693C03}"/>
          </ac:spMkLst>
        </pc:spChg>
        <pc:spChg chg="add mod">
          <ac:chgData name="INMAN, ERICA" userId="8cc95a67-a700-49fa-be08-087cc8612bb7" providerId="ADAL" clId="{7641D16E-978E-436D-B4C4-C9DFAF9EF1D4}" dt="2022-11-22T18:34:08.215" v="17585"/>
          <ac:spMkLst>
            <pc:docMk/>
            <pc:sldMk cId="3864424806" sldId="283"/>
            <ac:spMk id="3" creationId="{2DA4FC8A-A00C-FFF7-6D4C-800DC645BB90}"/>
          </ac:spMkLst>
        </pc:spChg>
        <pc:spChg chg="del mod">
          <ac:chgData name="INMAN, ERICA" userId="8cc95a67-a700-49fa-be08-087cc8612bb7" providerId="ADAL" clId="{7641D16E-978E-436D-B4C4-C9DFAF9EF1D4}" dt="2022-11-22T04:48:30.613" v="12864" actId="26606"/>
          <ac:spMkLst>
            <pc:docMk/>
            <pc:sldMk cId="3864424806" sldId="283"/>
            <ac:spMk id="3" creationId="{776B92BC-2471-66D2-9F11-3066FE00AC09}"/>
          </ac:spMkLst>
        </pc:spChg>
        <pc:spChg chg="add">
          <ac:chgData name="INMAN, ERICA" userId="8cc95a67-a700-49fa-be08-087cc8612bb7" providerId="ADAL" clId="{7641D16E-978E-436D-B4C4-C9DFAF9EF1D4}" dt="2022-11-22T04:48:30.613" v="12864" actId="26606"/>
          <ac:spMkLst>
            <pc:docMk/>
            <pc:sldMk cId="3864424806" sldId="283"/>
            <ac:spMk id="9" creationId="{8E7E1993-6448-42F8-8FB3-76104F45B344}"/>
          </ac:spMkLst>
        </pc:spChg>
        <pc:spChg chg="add">
          <ac:chgData name="INMAN, ERICA" userId="8cc95a67-a700-49fa-be08-087cc8612bb7" providerId="ADAL" clId="{7641D16E-978E-436D-B4C4-C9DFAF9EF1D4}" dt="2022-11-22T04:48:30.613" v="12864" actId="26606"/>
          <ac:spMkLst>
            <pc:docMk/>
            <pc:sldMk cId="3864424806" sldId="283"/>
            <ac:spMk id="11" creationId="{942B1D20-D329-4285-AED2-DABDCE9020B6}"/>
          </ac:spMkLst>
        </pc:spChg>
        <pc:spChg chg="add">
          <ac:chgData name="INMAN, ERICA" userId="8cc95a67-a700-49fa-be08-087cc8612bb7" providerId="ADAL" clId="{7641D16E-978E-436D-B4C4-C9DFAF9EF1D4}" dt="2022-11-22T04:48:30.613" v="12864" actId="26606"/>
          <ac:spMkLst>
            <pc:docMk/>
            <pc:sldMk cId="3864424806" sldId="283"/>
            <ac:spMk id="13" creationId="{B9016B79-9C59-4CEA-A85C-3E4C8877BA6F}"/>
          </ac:spMkLst>
        </pc:spChg>
        <pc:spChg chg="add">
          <ac:chgData name="INMAN, ERICA" userId="8cc95a67-a700-49fa-be08-087cc8612bb7" providerId="ADAL" clId="{7641D16E-978E-436D-B4C4-C9DFAF9EF1D4}" dt="2022-11-22T04:48:30.613" v="12864" actId="26606"/>
          <ac:spMkLst>
            <pc:docMk/>
            <pc:sldMk cId="3864424806" sldId="283"/>
            <ac:spMk id="15" creationId="{2391C84E-C2EA-44FC-A7D1-FAE3E2850552}"/>
          </ac:spMkLst>
        </pc:spChg>
        <pc:spChg chg="add">
          <ac:chgData name="INMAN, ERICA" userId="8cc95a67-a700-49fa-be08-087cc8612bb7" providerId="ADAL" clId="{7641D16E-978E-436D-B4C4-C9DFAF9EF1D4}" dt="2022-11-22T04:48:30.613" v="12864" actId="26606"/>
          <ac:spMkLst>
            <pc:docMk/>
            <pc:sldMk cId="3864424806" sldId="283"/>
            <ac:spMk id="48" creationId="{6B91DA8E-00B5-4214-AFE5-535E47051D31}"/>
          </ac:spMkLst>
        </pc:spChg>
        <pc:grpChg chg="add">
          <ac:chgData name="INMAN, ERICA" userId="8cc95a67-a700-49fa-be08-087cc8612bb7" providerId="ADAL" clId="{7641D16E-978E-436D-B4C4-C9DFAF9EF1D4}" dt="2022-11-22T04:48:30.613" v="12864" actId="26606"/>
          <ac:grpSpMkLst>
            <pc:docMk/>
            <pc:sldMk cId="3864424806" sldId="283"/>
            <ac:grpSpMk id="17" creationId="{47B3131A-B518-43E5-A896-E9D654A4863F}"/>
          </ac:grpSpMkLst>
        </pc:grpChg>
        <pc:graphicFrameChg chg="add">
          <ac:chgData name="INMAN, ERICA" userId="8cc95a67-a700-49fa-be08-087cc8612bb7" providerId="ADAL" clId="{7641D16E-978E-436D-B4C4-C9DFAF9EF1D4}" dt="2022-11-22T04:48:30.613" v="12864" actId="26606"/>
          <ac:graphicFrameMkLst>
            <pc:docMk/>
            <pc:sldMk cId="3864424806" sldId="283"/>
            <ac:graphicFrameMk id="5" creationId="{53A30D13-BCA0-D1E8-506E-C24EEE075370}"/>
          </ac:graphicFrameMkLst>
        </pc:graphicFrameChg>
      </pc:sldChg>
      <pc:sldChg chg="addSp delSp modSp add mod ord setBg">
        <pc:chgData name="INMAN, ERICA" userId="8cc95a67-a700-49fa-be08-087cc8612bb7" providerId="ADAL" clId="{7641D16E-978E-436D-B4C4-C9DFAF9EF1D4}" dt="2022-11-22T18:39:15.914" v="17732" actId="1036"/>
        <pc:sldMkLst>
          <pc:docMk/>
          <pc:sldMk cId="972765942" sldId="284"/>
        </pc:sldMkLst>
        <pc:spChg chg="mod">
          <ac:chgData name="INMAN, ERICA" userId="8cc95a67-a700-49fa-be08-087cc8612bb7" providerId="ADAL" clId="{7641D16E-978E-436D-B4C4-C9DFAF9EF1D4}" dt="2022-11-22T04:49:38.906" v="12872" actId="26606"/>
          <ac:spMkLst>
            <pc:docMk/>
            <pc:sldMk cId="972765942" sldId="284"/>
            <ac:spMk id="2" creationId="{F5546494-C239-214D-B8CA-CD460E693C03}"/>
          </ac:spMkLst>
        </pc:spChg>
        <pc:spChg chg="add del mod">
          <ac:chgData name="INMAN, ERICA" userId="8cc95a67-a700-49fa-be08-087cc8612bb7" providerId="ADAL" clId="{7641D16E-978E-436D-B4C4-C9DFAF9EF1D4}" dt="2022-11-22T04:49:38.906" v="12872" actId="26606"/>
          <ac:spMkLst>
            <pc:docMk/>
            <pc:sldMk cId="972765942" sldId="284"/>
            <ac:spMk id="3" creationId="{776B92BC-2471-66D2-9F11-3066FE00AC09}"/>
          </ac:spMkLst>
        </pc:spChg>
        <pc:spChg chg="add mod">
          <ac:chgData name="INMAN, ERICA" userId="8cc95a67-a700-49fa-be08-087cc8612bb7" providerId="ADAL" clId="{7641D16E-978E-436D-B4C4-C9DFAF9EF1D4}" dt="2022-11-22T18:39:15.914" v="17732" actId="1036"/>
          <ac:spMkLst>
            <pc:docMk/>
            <pc:sldMk cId="972765942" sldId="284"/>
            <ac:spMk id="3" creationId="{D45FDCCB-8AD7-0C81-100D-E896BAB481ED}"/>
          </ac:spMkLst>
        </pc:spChg>
        <pc:spChg chg="add">
          <ac:chgData name="INMAN, ERICA" userId="8cc95a67-a700-49fa-be08-087cc8612bb7" providerId="ADAL" clId="{7641D16E-978E-436D-B4C4-C9DFAF9EF1D4}" dt="2022-11-22T04:49:38.906" v="12872" actId="26606"/>
          <ac:spMkLst>
            <pc:docMk/>
            <pc:sldMk cId="972765942" sldId="284"/>
            <ac:spMk id="8" creationId="{8E7E1993-6448-42F8-8FB3-76104F45B344}"/>
          </ac:spMkLst>
        </pc:spChg>
        <pc:spChg chg="add del">
          <ac:chgData name="INMAN, ERICA" userId="8cc95a67-a700-49fa-be08-087cc8612bb7" providerId="ADAL" clId="{7641D16E-978E-436D-B4C4-C9DFAF9EF1D4}" dt="2022-11-22T04:49:10.418" v="12867" actId="26606"/>
          <ac:spMkLst>
            <pc:docMk/>
            <pc:sldMk cId="972765942" sldId="284"/>
            <ac:spMk id="9" creationId="{8E7E1993-6448-42F8-8FB3-76104F45B344}"/>
          </ac:spMkLst>
        </pc:spChg>
        <pc:spChg chg="add">
          <ac:chgData name="INMAN, ERICA" userId="8cc95a67-a700-49fa-be08-087cc8612bb7" providerId="ADAL" clId="{7641D16E-978E-436D-B4C4-C9DFAF9EF1D4}" dt="2022-11-22T04:49:38.906" v="12872" actId="26606"/>
          <ac:spMkLst>
            <pc:docMk/>
            <pc:sldMk cId="972765942" sldId="284"/>
            <ac:spMk id="10" creationId="{5B62175A-9061-4508-B024-671E2C3C3AAD}"/>
          </ac:spMkLst>
        </pc:spChg>
        <pc:spChg chg="add del">
          <ac:chgData name="INMAN, ERICA" userId="8cc95a67-a700-49fa-be08-087cc8612bb7" providerId="ADAL" clId="{7641D16E-978E-436D-B4C4-C9DFAF9EF1D4}" dt="2022-11-22T04:49:10.418" v="12867" actId="26606"/>
          <ac:spMkLst>
            <pc:docMk/>
            <pc:sldMk cId="972765942" sldId="284"/>
            <ac:spMk id="11" creationId="{5B62175A-9061-4508-B024-671E2C3C3AAD}"/>
          </ac:spMkLst>
        </pc:spChg>
        <pc:spChg chg="add">
          <ac:chgData name="INMAN, ERICA" userId="8cc95a67-a700-49fa-be08-087cc8612bb7" providerId="ADAL" clId="{7641D16E-978E-436D-B4C4-C9DFAF9EF1D4}" dt="2022-11-22T04:49:38.906" v="12872" actId="26606"/>
          <ac:spMkLst>
            <pc:docMk/>
            <pc:sldMk cId="972765942" sldId="284"/>
            <ac:spMk id="12" creationId="{2391C84E-C2EA-44FC-A7D1-FAE3E2850552}"/>
          </ac:spMkLst>
        </pc:spChg>
        <pc:spChg chg="add del">
          <ac:chgData name="INMAN, ERICA" userId="8cc95a67-a700-49fa-be08-087cc8612bb7" providerId="ADAL" clId="{7641D16E-978E-436D-B4C4-C9DFAF9EF1D4}" dt="2022-11-22T04:49:10.418" v="12867" actId="26606"/>
          <ac:spMkLst>
            <pc:docMk/>
            <pc:sldMk cId="972765942" sldId="284"/>
            <ac:spMk id="13" creationId="{2391C84E-C2EA-44FC-A7D1-FAE3E2850552}"/>
          </ac:spMkLst>
        </pc:spChg>
        <pc:spChg chg="add">
          <ac:chgData name="INMAN, ERICA" userId="8cc95a67-a700-49fa-be08-087cc8612bb7" providerId="ADAL" clId="{7641D16E-978E-436D-B4C4-C9DFAF9EF1D4}" dt="2022-11-22T04:49:38.906" v="12872" actId="26606"/>
          <ac:spMkLst>
            <pc:docMk/>
            <pc:sldMk cId="972765942" sldId="284"/>
            <ac:spMk id="45" creationId="{7D7F7755-C305-4B28-8A86-8EA8898124E3}"/>
          </ac:spMkLst>
        </pc:spChg>
        <pc:spChg chg="add del">
          <ac:chgData name="INMAN, ERICA" userId="8cc95a67-a700-49fa-be08-087cc8612bb7" providerId="ADAL" clId="{7641D16E-978E-436D-B4C4-C9DFAF9EF1D4}" dt="2022-11-22T04:49:10.418" v="12867" actId="26606"/>
          <ac:spMkLst>
            <pc:docMk/>
            <pc:sldMk cId="972765942" sldId="284"/>
            <ac:spMk id="46" creationId="{7D7F7755-C305-4B28-8A86-8EA8898124E3}"/>
          </ac:spMkLst>
        </pc:spChg>
        <pc:spChg chg="add del">
          <ac:chgData name="INMAN, ERICA" userId="8cc95a67-a700-49fa-be08-087cc8612bb7" providerId="ADAL" clId="{7641D16E-978E-436D-B4C4-C9DFAF9EF1D4}" dt="2022-11-22T04:49:18.122" v="12869" actId="26606"/>
          <ac:spMkLst>
            <pc:docMk/>
            <pc:sldMk cId="972765942" sldId="284"/>
            <ac:spMk id="48" creationId="{8E7E1993-6448-42F8-8FB3-76104F45B344}"/>
          </ac:spMkLst>
        </pc:spChg>
        <pc:spChg chg="add del">
          <ac:chgData name="INMAN, ERICA" userId="8cc95a67-a700-49fa-be08-087cc8612bb7" providerId="ADAL" clId="{7641D16E-978E-436D-B4C4-C9DFAF9EF1D4}" dt="2022-11-22T04:49:18.122" v="12869" actId="26606"/>
          <ac:spMkLst>
            <pc:docMk/>
            <pc:sldMk cId="972765942" sldId="284"/>
            <ac:spMk id="49" creationId="{5B62175A-9061-4508-B024-671E2C3C3AAD}"/>
          </ac:spMkLst>
        </pc:spChg>
        <pc:spChg chg="add del">
          <ac:chgData name="INMAN, ERICA" userId="8cc95a67-a700-49fa-be08-087cc8612bb7" providerId="ADAL" clId="{7641D16E-978E-436D-B4C4-C9DFAF9EF1D4}" dt="2022-11-22T04:49:18.122" v="12869" actId="26606"/>
          <ac:spMkLst>
            <pc:docMk/>
            <pc:sldMk cId="972765942" sldId="284"/>
            <ac:spMk id="50" creationId="{2391C84E-C2EA-44FC-A7D1-FAE3E2850552}"/>
          </ac:spMkLst>
        </pc:spChg>
        <pc:spChg chg="add del">
          <ac:chgData name="INMAN, ERICA" userId="8cc95a67-a700-49fa-be08-087cc8612bb7" providerId="ADAL" clId="{7641D16E-978E-436D-B4C4-C9DFAF9EF1D4}" dt="2022-11-22T04:49:18.122" v="12869" actId="26606"/>
          <ac:spMkLst>
            <pc:docMk/>
            <pc:sldMk cId="972765942" sldId="284"/>
            <ac:spMk id="52" creationId="{7D7F7755-C305-4B28-8A86-8EA8898124E3}"/>
          </ac:spMkLst>
        </pc:spChg>
        <pc:grpChg chg="add">
          <ac:chgData name="INMAN, ERICA" userId="8cc95a67-a700-49fa-be08-087cc8612bb7" providerId="ADAL" clId="{7641D16E-978E-436D-B4C4-C9DFAF9EF1D4}" dt="2022-11-22T04:49:38.906" v="12872" actId="26606"/>
          <ac:grpSpMkLst>
            <pc:docMk/>
            <pc:sldMk cId="972765942" sldId="284"/>
            <ac:grpSpMk id="14" creationId="{47B3131A-B518-43E5-A896-E9D654A4863F}"/>
          </ac:grpSpMkLst>
        </pc:grpChg>
        <pc:grpChg chg="add del">
          <ac:chgData name="INMAN, ERICA" userId="8cc95a67-a700-49fa-be08-087cc8612bb7" providerId="ADAL" clId="{7641D16E-978E-436D-B4C4-C9DFAF9EF1D4}" dt="2022-11-22T04:49:10.418" v="12867" actId="26606"/>
          <ac:grpSpMkLst>
            <pc:docMk/>
            <pc:sldMk cId="972765942" sldId="284"/>
            <ac:grpSpMk id="15" creationId="{47B3131A-B518-43E5-A896-E9D654A4863F}"/>
          </ac:grpSpMkLst>
        </pc:grpChg>
        <pc:grpChg chg="add del">
          <ac:chgData name="INMAN, ERICA" userId="8cc95a67-a700-49fa-be08-087cc8612bb7" providerId="ADAL" clId="{7641D16E-978E-436D-B4C4-C9DFAF9EF1D4}" dt="2022-11-22T04:49:18.122" v="12869" actId="26606"/>
          <ac:grpSpMkLst>
            <pc:docMk/>
            <pc:sldMk cId="972765942" sldId="284"/>
            <ac:grpSpMk id="51" creationId="{47B3131A-B518-43E5-A896-E9D654A4863F}"/>
          </ac:grpSpMkLst>
        </pc:grpChg>
        <pc:graphicFrameChg chg="add del">
          <ac:chgData name="INMAN, ERICA" userId="8cc95a67-a700-49fa-be08-087cc8612bb7" providerId="ADAL" clId="{7641D16E-978E-436D-B4C4-C9DFAF9EF1D4}" dt="2022-11-22T04:49:10.418" v="12867" actId="26606"/>
          <ac:graphicFrameMkLst>
            <pc:docMk/>
            <pc:sldMk cId="972765942" sldId="284"/>
            <ac:graphicFrameMk id="5" creationId="{1369DA8F-B9EC-CE0C-52A5-792841768BDA}"/>
          </ac:graphicFrameMkLst>
        </pc:graphicFrameChg>
        <pc:graphicFrameChg chg="add del">
          <ac:chgData name="INMAN, ERICA" userId="8cc95a67-a700-49fa-be08-087cc8612bb7" providerId="ADAL" clId="{7641D16E-978E-436D-B4C4-C9DFAF9EF1D4}" dt="2022-11-22T04:49:38.879" v="12871" actId="26606"/>
          <ac:graphicFrameMkLst>
            <pc:docMk/>
            <pc:sldMk cId="972765942" sldId="284"/>
            <ac:graphicFrameMk id="6" creationId="{71182023-7A66-B6BF-8DD3-6B116089C48A}"/>
          </ac:graphicFrameMkLst>
        </pc:graphicFrameChg>
        <pc:graphicFrameChg chg="add mod modGraphic">
          <ac:chgData name="INMAN, ERICA" userId="8cc95a67-a700-49fa-be08-087cc8612bb7" providerId="ADAL" clId="{7641D16E-978E-436D-B4C4-C9DFAF9EF1D4}" dt="2022-11-22T04:59:16.219" v="13881" actId="27107"/>
          <ac:graphicFrameMkLst>
            <pc:docMk/>
            <pc:sldMk cId="972765942" sldId="284"/>
            <ac:graphicFrameMk id="47" creationId="{724576D1-044C-7476-98B7-27AC3F9D2826}"/>
          </ac:graphicFrameMkLst>
        </pc:graphicFrameChg>
        <pc:graphicFrameChg chg="add del">
          <ac:chgData name="INMAN, ERICA" userId="8cc95a67-a700-49fa-be08-087cc8612bb7" providerId="ADAL" clId="{7641D16E-978E-436D-B4C4-C9DFAF9EF1D4}" dt="2022-11-22T04:49:18.122" v="12869" actId="26606"/>
          <ac:graphicFrameMkLst>
            <pc:docMk/>
            <pc:sldMk cId="972765942" sldId="284"/>
            <ac:graphicFrameMk id="53" creationId="{724576D1-044C-7476-98B7-27AC3F9D2826}"/>
          </ac:graphicFrameMkLst>
        </pc:graphicFrameChg>
      </pc:sldChg>
      <pc:sldChg chg="addSp modSp add mod ord setBg">
        <pc:chgData name="INMAN, ERICA" userId="8cc95a67-a700-49fa-be08-087cc8612bb7" providerId="ADAL" clId="{7641D16E-978E-436D-B4C4-C9DFAF9EF1D4}" dt="2022-11-22T18:39:25.986" v="17743" actId="403"/>
        <pc:sldMkLst>
          <pc:docMk/>
          <pc:sldMk cId="2179278736" sldId="285"/>
        </pc:sldMkLst>
        <pc:spChg chg="mod">
          <ac:chgData name="INMAN, ERICA" userId="8cc95a67-a700-49fa-be08-087cc8612bb7" providerId="ADAL" clId="{7641D16E-978E-436D-B4C4-C9DFAF9EF1D4}" dt="2022-11-22T18:35:12.608" v="17619" actId="1076"/>
          <ac:spMkLst>
            <pc:docMk/>
            <pc:sldMk cId="2179278736" sldId="285"/>
            <ac:spMk id="2" creationId="{F5546494-C239-214D-B8CA-CD460E693C03}"/>
          </ac:spMkLst>
        </pc:spChg>
        <pc:spChg chg="mod">
          <ac:chgData name="INMAN, ERICA" userId="8cc95a67-a700-49fa-be08-087cc8612bb7" providerId="ADAL" clId="{7641D16E-978E-436D-B4C4-C9DFAF9EF1D4}" dt="2022-11-22T18:39:25.986" v="17743" actId="403"/>
          <ac:spMkLst>
            <pc:docMk/>
            <pc:sldMk cId="2179278736" sldId="285"/>
            <ac:spMk id="3" creationId="{776B92BC-2471-66D2-9F11-3066FE00AC09}"/>
          </ac:spMkLst>
        </pc:spChg>
        <pc:spChg chg="add mod">
          <ac:chgData name="INMAN, ERICA" userId="8cc95a67-a700-49fa-be08-087cc8612bb7" providerId="ADAL" clId="{7641D16E-978E-436D-B4C4-C9DFAF9EF1D4}" dt="2022-11-22T18:35:03.509" v="17617"/>
          <ac:spMkLst>
            <pc:docMk/>
            <pc:sldMk cId="2179278736" sldId="285"/>
            <ac:spMk id="4" creationId="{897720C6-00A8-19A5-5A33-863A9BD4CCDE}"/>
          </ac:spMkLst>
        </pc:spChg>
        <pc:spChg chg="add">
          <ac:chgData name="INMAN, ERICA" userId="8cc95a67-a700-49fa-be08-087cc8612bb7" providerId="ADAL" clId="{7641D16E-978E-436D-B4C4-C9DFAF9EF1D4}" dt="2022-11-22T04:50:03.807" v="12875" actId="26606"/>
          <ac:spMkLst>
            <pc:docMk/>
            <pc:sldMk cId="2179278736" sldId="285"/>
            <ac:spMk id="8" creationId="{1C582B07-D0F0-4B6B-A5D9-D2F192CB3A4E}"/>
          </ac:spMkLst>
        </pc:spChg>
        <pc:spChg chg="add">
          <ac:chgData name="INMAN, ERICA" userId="8cc95a67-a700-49fa-be08-087cc8612bb7" providerId="ADAL" clId="{7641D16E-978E-436D-B4C4-C9DFAF9EF1D4}" dt="2022-11-22T04:50:03.807" v="12875" actId="26606"/>
          <ac:spMkLst>
            <pc:docMk/>
            <pc:sldMk cId="2179278736" sldId="285"/>
            <ac:spMk id="10" creationId="{181CC2FD-F5D2-4415-8486-46858CC427A4}"/>
          </ac:spMkLst>
        </pc:spChg>
        <pc:spChg chg="add">
          <ac:chgData name="INMAN, ERICA" userId="8cc95a67-a700-49fa-be08-087cc8612bb7" providerId="ADAL" clId="{7641D16E-978E-436D-B4C4-C9DFAF9EF1D4}" dt="2022-11-22T04:50:03.807" v="12875" actId="26606"/>
          <ac:spMkLst>
            <pc:docMk/>
            <pc:sldMk cId="2179278736" sldId="285"/>
            <ac:spMk id="12" creationId="{DA1A4301-6FFC-4C82-A1FA-7634D8CAA8F5}"/>
          </ac:spMkLst>
        </pc:spChg>
        <pc:spChg chg="add">
          <ac:chgData name="INMAN, ERICA" userId="8cc95a67-a700-49fa-be08-087cc8612bb7" providerId="ADAL" clId="{7641D16E-978E-436D-B4C4-C9DFAF9EF1D4}" dt="2022-11-22T04:50:03.807" v="12875" actId="26606"/>
          <ac:spMkLst>
            <pc:docMk/>
            <pc:sldMk cId="2179278736" sldId="285"/>
            <ac:spMk id="14" creationId="{E1063619-981B-4E62-A26E-E345BB3080BA}"/>
          </ac:spMkLst>
        </pc:spChg>
        <pc:grpChg chg="add">
          <ac:chgData name="INMAN, ERICA" userId="8cc95a67-a700-49fa-be08-087cc8612bb7" providerId="ADAL" clId="{7641D16E-978E-436D-B4C4-C9DFAF9EF1D4}" dt="2022-11-22T04:50:03.807" v="12875" actId="26606"/>
          <ac:grpSpMkLst>
            <pc:docMk/>
            <pc:sldMk cId="2179278736" sldId="285"/>
            <ac:grpSpMk id="16" creationId="{8323DD1D-77DE-48B2-A0A0-6265801531E5}"/>
          </ac:grpSpMkLst>
        </pc:grpChg>
      </pc:sldChg>
      <pc:sldChg chg="addSp modSp new mod ord">
        <pc:chgData name="INMAN, ERICA" userId="8cc95a67-a700-49fa-be08-087cc8612bb7" providerId="ADAL" clId="{7641D16E-978E-436D-B4C4-C9DFAF9EF1D4}" dt="2022-11-22T19:15:59.624" v="18404"/>
        <pc:sldMkLst>
          <pc:docMk/>
          <pc:sldMk cId="2846141932" sldId="286"/>
        </pc:sldMkLst>
        <pc:spChg chg="mod">
          <ac:chgData name="INMAN, ERICA" userId="8cc95a67-a700-49fa-be08-087cc8612bb7" providerId="ADAL" clId="{7641D16E-978E-436D-B4C4-C9DFAF9EF1D4}" dt="2022-11-22T04:38:18.878" v="12349" actId="20577"/>
          <ac:spMkLst>
            <pc:docMk/>
            <pc:sldMk cId="2846141932" sldId="286"/>
            <ac:spMk id="2" creationId="{9A1BB169-5787-5202-97AB-C778228D348C}"/>
          </ac:spMkLst>
        </pc:spChg>
        <pc:spChg chg="mod">
          <ac:chgData name="INMAN, ERICA" userId="8cc95a67-a700-49fa-be08-087cc8612bb7" providerId="ADAL" clId="{7641D16E-978E-436D-B4C4-C9DFAF9EF1D4}" dt="2022-11-22T18:34:19.853" v="17615" actId="1036"/>
          <ac:spMkLst>
            <pc:docMk/>
            <pc:sldMk cId="2846141932" sldId="286"/>
            <ac:spMk id="3" creationId="{5691652C-FAE4-EEEE-6CA0-E4F4AC901BAA}"/>
          </ac:spMkLst>
        </pc:spChg>
        <pc:spChg chg="add mod">
          <ac:chgData name="INMAN, ERICA" userId="8cc95a67-a700-49fa-be08-087cc8612bb7" providerId="ADAL" clId="{7641D16E-978E-436D-B4C4-C9DFAF9EF1D4}" dt="2022-11-22T18:34:11.133" v="17587"/>
          <ac:spMkLst>
            <pc:docMk/>
            <pc:sldMk cId="2846141932" sldId="286"/>
            <ac:spMk id="4" creationId="{BBF3B49A-B768-F89E-CAB1-A90ADEC5F3E6}"/>
          </ac:spMkLst>
        </pc:spChg>
      </pc:sldChg>
      <pc:sldChg chg="addSp delSp modSp new mod setBg">
        <pc:chgData name="INMAN, ERICA" userId="8cc95a67-a700-49fa-be08-087cc8612bb7" providerId="ADAL" clId="{7641D16E-978E-436D-B4C4-C9DFAF9EF1D4}" dt="2022-11-22T18:33:32.144" v="17575"/>
        <pc:sldMkLst>
          <pc:docMk/>
          <pc:sldMk cId="221661113" sldId="287"/>
        </pc:sldMkLst>
        <pc:spChg chg="mod">
          <ac:chgData name="INMAN, ERICA" userId="8cc95a67-a700-49fa-be08-087cc8612bb7" providerId="ADAL" clId="{7641D16E-978E-436D-B4C4-C9DFAF9EF1D4}" dt="2022-11-22T17:55:14.005" v="17136" actId="26606"/>
          <ac:spMkLst>
            <pc:docMk/>
            <pc:sldMk cId="221661113" sldId="287"/>
            <ac:spMk id="2" creationId="{892EF65E-42C1-C578-5F99-EC0293500C2A}"/>
          </ac:spMkLst>
        </pc:spChg>
        <pc:spChg chg="del mod">
          <ac:chgData name="INMAN, ERICA" userId="8cc95a67-a700-49fa-be08-087cc8612bb7" providerId="ADAL" clId="{7641D16E-978E-436D-B4C4-C9DFAF9EF1D4}" dt="2022-11-22T17:55:14.005" v="17136" actId="26606"/>
          <ac:spMkLst>
            <pc:docMk/>
            <pc:sldMk cId="221661113" sldId="287"/>
            <ac:spMk id="3" creationId="{CC85528C-BE7E-4D5D-B1E6-6532B1EC0958}"/>
          </ac:spMkLst>
        </pc:spChg>
        <pc:spChg chg="add mod">
          <ac:chgData name="INMAN, ERICA" userId="8cc95a67-a700-49fa-be08-087cc8612bb7" providerId="ADAL" clId="{7641D16E-978E-436D-B4C4-C9DFAF9EF1D4}" dt="2022-11-22T18:33:32.144" v="17575"/>
          <ac:spMkLst>
            <pc:docMk/>
            <pc:sldMk cId="221661113" sldId="287"/>
            <ac:spMk id="4" creationId="{2A0DB8A3-317E-02C7-AB16-E2FBAAC9696F}"/>
          </ac:spMkLst>
        </pc:spChg>
        <pc:spChg chg="add">
          <ac:chgData name="INMAN, ERICA" userId="8cc95a67-a700-49fa-be08-087cc8612bb7" providerId="ADAL" clId="{7641D16E-978E-436D-B4C4-C9DFAF9EF1D4}" dt="2022-11-22T17:55:14.005" v="17136" actId="26606"/>
          <ac:spMkLst>
            <pc:docMk/>
            <pc:sldMk cId="221661113" sldId="287"/>
            <ac:spMk id="9" creationId="{8E7E1993-6448-42F8-8FB3-76104F45B344}"/>
          </ac:spMkLst>
        </pc:spChg>
        <pc:spChg chg="add">
          <ac:chgData name="INMAN, ERICA" userId="8cc95a67-a700-49fa-be08-087cc8612bb7" providerId="ADAL" clId="{7641D16E-978E-436D-B4C4-C9DFAF9EF1D4}" dt="2022-11-22T17:55:14.005" v="17136" actId="26606"/>
          <ac:spMkLst>
            <pc:docMk/>
            <pc:sldMk cId="221661113" sldId="287"/>
            <ac:spMk id="11" creationId="{942B1D20-D329-4285-AED2-DABDCE9020B6}"/>
          </ac:spMkLst>
        </pc:spChg>
        <pc:spChg chg="add">
          <ac:chgData name="INMAN, ERICA" userId="8cc95a67-a700-49fa-be08-087cc8612bb7" providerId="ADAL" clId="{7641D16E-978E-436D-B4C4-C9DFAF9EF1D4}" dt="2022-11-22T17:55:14.005" v="17136" actId="26606"/>
          <ac:spMkLst>
            <pc:docMk/>
            <pc:sldMk cId="221661113" sldId="287"/>
            <ac:spMk id="13" creationId="{B9016B79-9C59-4CEA-A85C-3E4C8877BA6F}"/>
          </ac:spMkLst>
        </pc:spChg>
        <pc:spChg chg="add">
          <ac:chgData name="INMAN, ERICA" userId="8cc95a67-a700-49fa-be08-087cc8612bb7" providerId="ADAL" clId="{7641D16E-978E-436D-B4C4-C9DFAF9EF1D4}" dt="2022-11-22T17:55:14.005" v="17136" actId="26606"/>
          <ac:spMkLst>
            <pc:docMk/>
            <pc:sldMk cId="221661113" sldId="287"/>
            <ac:spMk id="15" creationId="{2391C84E-C2EA-44FC-A7D1-FAE3E2850552}"/>
          </ac:spMkLst>
        </pc:spChg>
        <pc:spChg chg="add">
          <ac:chgData name="INMAN, ERICA" userId="8cc95a67-a700-49fa-be08-087cc8612bb7" providerId="ADAL" clId="{7641D16E-978E-436D-B4C4-C9DFAF9EF1D4}" dt="2022-11-22T17:55:14.005" v="17136" actId="26606"/>
          <ac:spMkLst>
            <pc:docMk/>
            <pc:sldMk cId="221661113" sldId="287"/>
            <ac:spMk id="48" creationId="{6B91DA8E-00B5-4214-AFE5-535E47051D31}"/>
          </ac:spMkLst>
        </pc:spChg>
        <pc:grpChg chg="add">
          <ac:chgData name="INMAN, ERICA" userId="8cc95a67-a700-49fa-be08-087cc8612bb7" providerId="ADAL" clId="{7641D16E-978E-436D-B4C4-C9DFAF9EF1D4}" dt="2022-11-22T17:55:14.005" v="17136" actId="26606"/>
          <ac:grpSpMkLst>
            <pc:docMk/>
            <pc:sldMk cId="221661113" sldId="287"/>
            <ac:grpSpMk id="17" creationId="{47B3131A-B518-43E5-A896-E9D654A4863F}"/>
          </ac:grpSpMkLst>
        </pc:grpChg>
        <pc:graphicFrameChg chg="add mod">
          <ac:chgData name="INMAN, ERICA" userId="8cc95a67-a700-49fa-be08-087cc8612bb7" providerId="ADAL" clId="{7641D16E-978E-436D-B4C4-C9DFAF9EF1D4}" dt="2022-11-22T17:59:53.953" v="17323" actId="20577"/>
          <ac:graphicFrameMkLst>
            <pc:docMk/>
            <pc:sldMk cId="221661113" sldId="287"/>
            <ac:graphicFrameMk id="5" creationId="{7F910D05-DB86-CF95-64B0-CFF486015A5B}"/>
          </ac:graphicFrameMkLst>
        </pc:graphicFrameChg>
      </pc:sldChg>
      <pc:sldChg chg="addSp delSp modSp new mod">
        <pc:chgData name="INMAN, ERICA" userId="8cc95a67-a700-49fa-be08-087cc8612bb7" providerId="ADAL" clId="{7641D16E-978E-436D-B4C4-C9DFAF9EF1D4}" dt="2022-11-22T18:00:24.878" v="17324" actId="1076"/>
        <pc:sldMkLst>
          <pc:docMk/>
          <pc:sldMk cId="3373500388" sldId="288"/>
        </pc:sldMkLst>
        <pc:spChg chg="mod">
          <ac:chgData name="INMAN, ERICA" userId="8cc95a67-a700-49fa-be08-087cc8612bb7" providerId="ADAL" clId="{7641D16E-978E-436D-B4C4-C9DFAF9EF1D4}" dt="2022-11-22T17:32:58.747" v="14400" actId="20577"/>
          <ac:spMkLst>
            <pc:docMk/>
            <pc:sldMk cId="3373500388" sldId="288"/>
            <ac:spMk id="2" creationId="{484D60E9-7524-3627-8AB9-080F144890D2}"/>
          </ac:spMkLst>
        </pc:spChg>
        <pc:spChg chg="mod">
          <ac:chgData name="INMAN, ERICA" userId="8cc95a67-a700-49fa-be08-087cc8612bb7" providerId="ADAL" clId="{7641D16E-978E-436D-B4C4-C9DFAF9EF1D4}" dt="2022-11-22T17:56:14.880" v="17265" actId="20577"/>
          <ac:spMkLst>
            <pc:docMk/>
            <pc:sldMk cId="3373500388" sldId="288"/>
            <ac:spMk id="3" creationId="{CA4A5B57-84ED-7271-9186-263DEFCE5A9D}"/>
          </ac:spMkLst>
        </pc:spChg>
        <pc:spChg chg="del mod">
          <ac:chgData name="INMAN, ERICA" userId="8cc95a67-a700-49fa-be08-087cc8612bb7" providerId="ADAL" clId="{7641D16E-978E-436D-B4C4-C9DFAF9EF1D4}" dt="2022-11-22T17:56:34.075" v="17294" actId="26606"/>
          <ac:spMkLst>
            <pc:docMk/>
            <pc:sldMk cId="3373500388" sldId="288"/>
            <ac:spMk id="4" creationId="{601C38CD-D193-5481-AD14-EEE5D2BFABC8}"/>
          </ac:spMkLst>
        </pc:spChg>
        <pc:graphicFrameChg chg="add mod modGraphic">
          <ac:chgData name="INMAN, ERICA" userId="8cc95a67-a700-49fa-be08-087cc8612bb7" providerId="ADAL" clId="{7641D16E-978E-436D-B4C4-C9DFAF9EF1D4}" dt="2022-11-22T18:00:24.878" v="17324" actId="1076"/>
          <ac:graphicFrameMkLst>
            <pc:docMk/>
            <pc:sldMk cId="3373500388" sldId="288"/>
            <ac:graphicFrameMk id="6" creationId="{C4CE5F9E-ED78-337D-CF86-2763A25BE1EC}"/>
          </ac:graphicFrameMkLst>
        </pc:graphicFrameChg>
      </pc:sldChg>
      <pc:sldChg chg="addSp delSp modSp add mod">
        <pc:chgData name="INMAN, ERICA" userId="8cc95a67-a700-49fa-be08-087cc8612bb7" providerId="ADAL" clId="{7641D16E-978E-436D-B4C4-C9DFAF9EF1D4}" dt="2022-11-22T18:01:41.765" v="17439" actId="404"/>
        <pc:sldMkLst>
          <pc:docMk/>
          <pc:sldMk cId="1322091179" sldId="289"/>
        </pc:sldMkLst>
        <pc:spChg chg="mod">
          <ac:chgData name="INMAN, ERICA" userId="8cc95a67-a700-49fa-be08-087cc8612bb7" providerId="ADAL" clId="{7641D16E-978E-436D-B4C4-C9DFAF9EF1D4}" dt="2022-11-22T17:35:48.496" v="14630" actId="20577"/>
          <ac:spMkLst>
            <pc:docMk/>
            <pc:sldMk cId="1322091179" sldId="289"/>
            <ac:spMk id="2" creationId="{484D60E9-7524-3627-8AB9-080F144890D2}"/>
          </ac:spMkLst>
        </pc:spChg>
        <pc:spChg chg="mod">
          <ac:chgData name="INMAN, ERICA" userId="8cc95a67-a700-49fa-be08-087cc8612bb7" providerId="ADAL" clId="{7641D16E-978E-436D-B4C4-C9DFAF9EF1D4}" dt="2022-11-22T17:41:15.231" v="15336" actId="20577"/>
          <ac:spMkLst>
            <pc:docMk/>
            <pc:sldMk cId="1322091179" sldId="289"/>
            <ac:spMk id="3" creationId="{CA4A5B57-84ED-7271-9186-263DEFCE5A9D}"/>
          </ac:spMkLst>
        </pc:spChg>
        <pc:spChg chg="del mod">
          <ac:chgData name="INMAN, ERICA" userId="8cc95a67-a700-49fa-be08-087cc8612bb7" providerId="ADAL" clId="{7641D16E-978E-436D-B4C4-C9DFAF9EF1D4}" dt="2022-11-22T18:00:30.613" v="17325" actId="478"/>
          <ac:spMkLst>
            <pc:docMk/>
            <pc:sldMk cId="1322091179" sldId="289"/>
            <ac:spMk id="4" creationId="{601C38CD-D193-5481-AD14-EEE5D2BFABC8}"/>
          </ac:spMkLst>
        </pc:spChg>
        <pc:spChg chg="add del mod">
          <ac:chgData name="INMAN, ERICA" userId="8cc95a67-a700-49fa-be08-087cc8612bb7" providerId="ADAL" clId="{7641D16E-978E-436D-B4C4-C9DFAF9EF1D4}" dt="2022-11-22T18:00:32.555" v="17326"/>
          <ac:spMkLst>
            <pc:docMk/>
            <pc:sldMk cId="1322091179" sldId="289"/>
            <ac:spMk id="6" creationId="{BE186406-2BFD-2A2E-0EE4-B264F32573EF}"/>
          </ac:spMkLst>
        </pc:spChg>
        <pc:graphicFrameChg chg="add mod modGraphic">
          <ac:chgData name="INMAN, ERICA" userId="8cc95a67-a700-49fa-be08-087cc8612bb7" providerId="ADAL" clId="{7641D16E-978E-436D-B4C4-C9DFAF9EF1D4}" dt="2022-11-22T18:01:41.765" v="17439" actId="404"/>
          <ac:graphicFrameMkLst>
            <pc:docMk/>
            <pc:sldMk cId="1322091179" sldId="289"/>
            <ac:graphicFrameMk id="7" creationId="{FBED9CD8-9C35-991E-6238-A988BE77085E}"/>
          </ac:graphicFrameMkLst>
        </pc:graphicFrameChg>
      </pc:sldChg>
      <pc:sldChg chg="addSp delSp modSp add mod">
        <pc:chgData name="INMAN, ERICA" userId="8cc95a67-a700-49fa-be08-087cc8612bb7" providerId="ADAL" clId="{7641D16E-978E-436D-B4C4-C9DFAF9EF1D4}" dt="2022-11-22T18:25:05.045" v="17499"/>
        <pc:sldMkLst>
          <pc:docMk/>
          <pc:sldMk cId="2707729111" sldId="290"/>
        </pc:sldMkLst>
        <pc:spChg chg="mod">
          <ac:chgData name="INMAN, ERICA" userId="8cc95a67-a700-49fa-be08-087cc8612bb7" providerId="ADAL" clId="{7641D16E-978E-436D-B4C4-C9DFAF9EF1D4}" dt="2022-11-22T17:42:10.233" v="15441" actId="20577"/>
          <ac:spMkLst>
            <pc:docMk/>
            <pc:sldMk cId="2707729111" sldId="290"/>
            <ac:spMk id="2" creationId="{484D60E9-7524-3627-8AB9-080F144890D2}"/>
          </ac:spMkLst>
        </pc:spChg>
        <pc:spChg chg="mod">
          <ac:chgData name="INMAN, ERICA" userId="8cc95a67-a700-49fa-be08-087cc8612bb7" providerId="ADAL" clId="{7641D16E-978E-436D-B4C4-C9DFAF9EF1D4}" dt="2022-11-22T17:46:05.897" v="15705" actId="6549"/>
          <ac:spMkLst>
            <pc:docMk/>
            <pc:sldMk cId="2707729111" sldId="290"/>
            <ac:spMk id="3" creationId="{CA4A5B57-84ED-7271-9186-263DEFCE5A9D}"/>
          </ac:spMkLst>
        </pc:spChg>
        <pc:spChg chg="del mod">
          <ac:chgData name="INMAN, ERICA" userId="8cc95a67-a700-49fa-be08-087cc8612bb7" providerId="ADAL" clId="{7641D16E-978E-436D-B4C4-C9DFAF9EF1D4}" dt="2022-11-22T18:24:14.353" v="17440" actId="478"/>
          <ac:spMkLst>
            <pc:docMk/>
            <pc:sldMk cId="2707729111" sldId="290"/>
            <ac:spMk id="4" creationId="{601C38CD-D193-5481-AD14-EEE5D2BFABC8}"/>
          </ac:spMkLst>
        </pc:spChg>
        <pc:spChg chg="add del mod">
          <ac:chgData name="INMAN, ERICA" userId="8cc95a67-a700-49fa-be08-087cc8612bb7" providerId="ADAL" clId="{7641D16E-978E-436D-B4C4-C9DFAF9EF1D4}" dt="2022-11-22T18:24:31.617" v="17444"/>
          <ac:spMkLst>
            <pc:docMk/>
            <pc:sldMk cId="2707729111" sldId="290"/>
            <ac:spMk id="6" creationId="{BFA01CDE-67A3-4D60-8E1E-743A9101E3C2}"/>
          </ac:spMkLst>
        </pc:spChg>
        <pc:spChg chg="add mod">
          <ac:chgData name="INMAN, ERICA" userId="8cc95a67-a700-49fa-be08-087cc8612bb7" providerId="ADAL" clId="{7641D16E-978E-436D-B4C4-C9DFAF9EF1D4}" dt="2022-11-22T18:24:17.102" v="17442"/>
          <ac:spMkLst>
            <pc:docMk/>
            <pc:sldMk cId="2707729111" sldId="290"/>
            <ac:spMk id="8" creationId="{E6CBD83C-18D3-B73C-8F96-E4852AAE7D61}"/>
          </ac:spMkLst>
        </pc:spChg>
        <pc:spChg chg="add mod">
          <ac:chgData name="INMAN, ERICA" userId="8cc95a67-a700-49fa-be08-087cc8612bb7" providerId="ADAL" clId="{7641D16E-978E-436D-B4C4-C9DFAF9EF1D4}" dt="2022-11-22T18:24:17.102" v="17442"/>
          <ac:spMkLst>
            <pc:docMk/>
            <pc:sldMk cId="2707729111" sldId="290"/>
            <ac:spMk id="9" creationId="{E35DBF9E-D64E-87BD-FCF5-0997B96A5359}"/>
          </ac:spMkLst>
        </pc:spChg>
        <pc:grpChg chg="add mod">
          <ac:chgData name="INMAN, ERICA" userId="8cc95a67-a700-49fa-be08-087cc8612bb7" providerId="ADAL" clId="{7641D16E-978E-436D-B4C4-C9DFAF9EF1D4}" dt="2022-11-22T18:24:17.102" v="17442"/>
          <ac:grpSpMkLst>
            <pc:docMk/>
            <pc:sldMk cId="2707729111" sldId="290"/>
            <ac:grpSpMk id="7" creationId="{766B94B0-FC92-3028-E0F6-6BBB77CAC97B}"/>
          </ac:grpSpMkLst>
        </pc:grpChg>
        <pc:graphicFrameChg chg="add mod">
          <ac:chgData name="INMAN, ERICA" userId="8cc95a67-a700-49fa-be08-087cc8612bb7" providerId="ADAL" clId="{7641D16E-978E-436D-B4C4-C9DFAF9EF1D4}" dt="2022-11-22T18:25:05.045" v="17499"/>
          <ac:graphicFrameMkLst>
            <pc:docMk/>
            <pc:sldMk cId="2707729111" sldId="290"/>
            <ac:graphicFrameMk id="10" creationId="{A499C35B-992B-A917-6B3E-F0797E6BE6A4}"/>
          </ac:graphicFrameMkLst>
        </pc:graphicFrameChg>
      </pc:sldChg>
      <pc:sldChg chg="addSp delSp modSp add mod">
        <pc:chgData name="INMAN, ERICA" userId="8cc95a67-a700-49fa-be08-087cc8612bb7" providerId="ADAL" clId="{7641D16E-978E-436D-B4C4-C9DFAF9EF1D4}" dt="2022-11-22T18:26:56.732" v="17514"/>
        <pc:sldMkLst>
          <pc:docMk/>
          <pc:sldMk cId="2241893051" sldId="291"/>
        </pc:sldMkLst>
        <pc:spChg chg="mod">
          <ac:chgData name="INMAN, ERICA" userId="8cc95a67-a700-49fa-be08-087cc8612bb7" providerId="ADAL" clId="{7641D16E-978E-436D-B4C4-C9DFAF9EF1D4}" dt="2022-11-22T17:42:03.247" v="15430" actId="20577"/>
          <ac:spMkLst>
            <pc:docMk/>
            <pc:sldMk cId="2241893051" sldId="291"/>
            <ac:spMk id="2" creationId="{484D60E9-7524-3627-8AB9-080F144890D2}"/>
          </ac:spMkLst>
        </pc:spChg>
        <pc:spChg chg="add del mod">
          <ac:chgData name="INMAN, ERICA" userId="8cc95a67-a700-49fa-be08-087cc8612bb7" providerId="ADAL" clId="{7641D16E-978E-436D-B4C4-C9DFAF9EF1D4}" dt="2022-11-22T18:26:20.502" v="17504" actId="26606"/>
          <ac:spMkLst>
            <pc:docMk/>
            <pc:sldMk cId="2241893051" sldId="291"/>
            <ac:spMk id="3" creationId="{CA4A5B57-84ED-7271-9186-263DEFCE5A9D}"/>
          </ac:spMkLst>
        </pc:spChg>
        <pc:spChg chg="del mod">
          <ac:chgData name="INMAN, ERICA" userId="8cc95a67-a700-49fa-be08-087cc8612bb7" providerId="ADAL" clId="{7641D16E-978E-436D-B4C4-C9DFAF9EF1D4}" dt="2022-11-22T18:26:41.336" v="17508" actId="478"/>
          <ac:spMkLst>
            <pc:docMk/>
            <pc:sldMk cId="2241893051" sldId="291"/>
            <ac:spMk id="4" creationId="{601C38CD-D193-5481-AD14-EEE5D2BFABC8}"/>
          </ac:spMkLst>
        </pc:spChg>
        <pc:spChg chg="add del mod">
          <ac:chgData name="INMAN, ERICA" userId="8cc95a67-a700-49fa-be08-087cc8612bb7" providerId="ADAL" clId="{7641D16E-978E-436D-B4C4-C9DFAF9EF1D4}" dt="2022-11-22T18:26:46.683" v="17512"/>
          <ac:spMkLst>
            <pc:docMk/>
            <pc:sldMk cId="2241893051" sldId="291"/>
            <ac:spMk id="8" creationId="{5DAAE388-7B6A-2B1A-30B2-77EADCAD6B13}"/>
          </ac:spMkLst>
        </pc:spChg>
        <pc:graphicFrameChg chg="add del mod">
          <ac:chgData name="INMAN, ERICA" userId="8cc95a67-a700-49fa-be08-087cc8612bb7" providerId="ADAL" clId="{7641D16E-978E-436D-B4C4-C9DFAF9EF1D4}" dt="2022-11-22T18:26:40.743" v="17507"/>
          <ac:graphicFrameMkLst>
            <pc:docMk/>
            <pc:sldMk cId="2241893051" sldId="291"/>
            <ac:graphicFrameMk id="5" creationId="{E0DAA506-4F29-B6F5-B041-C3119CCAABE0}"/>
          </ac:graphicFrameMkLst>
        </pc:graphicFrameChg>
        <pc:graphicFrameChg chg="add del">
          <ac:chgData name="INMAN, ERICA" userId="8cc95a67-a700-49fa-be08-087cc8612bb7" providerId="ADAL" clId="{7641D16E-978E-436D-B4C4-C9DFAF9EF1D4}" dt="2022-11-22T18:26:20.502" v="17504" actId="26606"/>
          <ac:graphicFrameMkLst>
            <pc:docMk/>
            <pc:sldMk cId="2241893051" sldId="291"/>
            <ac:graphicFrameMk id="6" creationId="{536142C1-B636-5A99-1094-C0969CF10A0D}"/>
          </ac:graphicFrameMkLst>
        </pc:graphicFrameChg>
        <pc:graphicFrameChg chg="add del mod">
          <ac:chgData name="INMAN, ERICA" userId="8cc95a67-a700-49fa-be08-087cc8612bb7" providerId="ADAL" clId="{7641D16E-978E-436D-B4C4-C9DFAF9EF1D4}" dt="2022-11-22T18:26:44.890" v="17511"/>
          <ac:graphicFrameMkLst>
            <pc:docMk/>
            <pc:sldMk cId="2241893051" sldId="291"/>
            <ac:graphicFrameMk id="9" creationId="{2523D047-A705-C279-E7B7-598E1F662F52}"/>
          </ac:graphicFrameMkLst>
        </pc:graphicFrameChg>
        <pc:graphicFrameChg chg="add mod">
          <ac:chgData name="INMAN, ERICA" userId="8cc95a67-a700-49fa-be08-087cc8612bb7" providerId="ADAL" clId="{7641D16E-978E-436D-B4C4-C9DFAF9EF1D4}" dt="2022-11-22T18:26:56.732" v="17514"/>
          <ac:graphicFrameMkLst>
            <pc:docMk/>
            <pc:sldMk cId="2241893051" sldId="291"/>
            <ac:graphicFrameMk id="10" creationId="{3AE5D0B6-C0FA-FC7D-D657-CFFF093864AF}"/>
          </ac:graphicFrameMkLst>
        </pc:graphicFrameChg>
      </pc:sldChg>
      <pc:sldChg chg="modSp new mod">
        <pc:chgData name="INMAN, ERICA" userId="8cc95a67-a700-49fa-be08-087cc8612bb7" providerId="ADAL" clId="{7641D16E-978E-436D-B4C4-C9DFAF9EF1D4}" dt="2022-11-22T17:50:05.048" v="16468" actId="5793"/>
        <pc:sldMkLst>
          <pc:docMk/>
          <pc:sldMk cId="3693347557" sldId="292"/>
        </pc:sldMkLst>
        <pc:spChg chg="mod">
          <ac:chgData name="INMAN, ERICA" userId="8cc95a67-a700-49fa-be08-087cc8612bb7" providerId="ADAL" clId="{7641D16E-978E-436D-B4C4-C9DFAF9EF1D4}" dt="2022-11-22T17:47:17.308" v="15767" actId="20577"/>
          <ac:spMkLst>
            <pc:docMk/>
            <pc:sldMk cId="3693347557" sldId="292"/>
            <ac:spMk id="2" creationId="{2D75544B-0043-FC34-1981-9B3A3FF6BD7E}"/>
          </ac:spMkLst>
        </pc:spChg>
        <pc:spChg chg="mod">
          <ac:chgData name="INMAN, ERICA" userId="8cc95a67-a700-49fa-be08-087cc8612bb7" providerId="ADAL" clId="{7641D16E-978E-436D-B4C4-C9DFAF9EF1D4}" dt="2022-11-22T17:49:00.052" v="16225" actId="20577"/>
          <ac:spMkLst>
            <pc:docMk/>
            <pc:sldMk cId="3693347557" sldId="292"/>
            <ac:spMk id="3" creationId="{3FBDCAA0-15FC-70E0-CEB5-C5437AB8DDBD}"/>
          </ac:spMkLst>
        </pc:spChg>
        <pc:spChg chg="mod">
          <ac:chgData name="INMAN, ERICA" userId="8cc95a67-a700-49fa-be08-087cc8612bb7" providerId="ADAL" clId="{7641D16E-978E-436D-B4C4-C9DFAF9EF1D4}" dt="2022-11-22T17:50:05.048" v="16468" actId="5793"/>
          <ac:spMkLst>
            <pc:docMk/>
            <pc:sldMk cId="3693347557" sldId="292"/>
            <ac:spMk id="4" creationId="{F9579273-CEDB-FE2D-74E7-A54D5353D0D5}"/>
          </ac:spMkLst>
        </pc:spChg>
      </pc:sldChg>
      <pc:sldChg chg="addSp delSp modSp new mod setBg">
        <pc:chgData name="INMAN, ERICA" userId="8cc95a67-a700-49fa-be08-087cc8612bb7" providerId="ADAL" clId="{7641D16E-978E-436D-B4C4-C9DFAF9EF1D4}" dt="2022-11-22T18:33:22.421" v="17572"/>
        <pc:sldMkLst>
          <pc:docMk/>
          <pc:sldMk cId="893097010" sldId="293"/>
        </pc:sldMkLst>
        <pc:spChg chg="mod">
          <ac:chgData name="INMAN, ERICA" userId="8cc95a67-a700-49fa-be08-087cc8612bb7" providerId="ADAL" clId="{7641D16E-978E-436D-B4C4-C9DFAF9EF1D4}" dt="2022-11-22T17:55:03.336" v="17135" actId="26606"/>
          <ac:spMkLst>
            <pc:docMk/>
            <pc:sldMk cId="893097010" sldId="293"/>
            <ac:spMk id="2" creationId="{52ECE66A-6B5B-CF46-26CB-77344DD88033}"/>
          </ac:spMkLst>
        </pc:spChg>
        <pc:spChg chg="del mod">
          <ac:chgData name="INMAN, ERICA" userId="8cc95a67-a700-49fa-be08-087cc8612bb7" providerId="ADAL" clId="{7641D16E-978E-436D-B4C4-C9DFAF9EF1D4}" dt="2022-11-22T17:55:03.336" v="17135" actId="26606"/>
          <ac:spMkLst>
            <pc:docMk/>
            <pc:sldMk cId="893097010" sldId="293"/>
            <ac:spMk id="3" creationId="{9C67541F-6C6A-9127-9605-757508E701A1}"/>
          </ac:spMkLst>
        </pc:spChg>
        <pc:spChg chg="add mod">
          <ac:chgData name="INMAN, ERICA" userId="8cc95a67-a700-49fa-be08-087cc8612bb7" providerId="ADAL" clId="{7641D16E-978E-436D-B4C4-C9DFAF9EF1D4}" dt="2022-11-22T18:33:22.421" v="17572"/>
          <ac:spMkLst>
            <pc:docMk/>
            <pc:sldMk cId="893097010" sldId="293"/>
            <ac:spMk id="4" creationId="{546FDB5B-F226-8802-7A2D-3E658DFF1A77}"/>
          </ac:spMkLst>
        </pc:spChg>
        <pc:spChg chg="add">
          <ac:chgData name="INMAN, ERICA" userId="8cc95a67-a700-49fa-be08-087cc8612bb7" providerId="ADAL" clId="{7641D16E-978E-436D-B4C4-C9DFAF9EF1D4}" dt="2022-11-22T17:55:03.336" v="17135" actId="26606"/>
          <ac:spMkLst>
            <pc:docMk/>
            <pc:sldMk cId="893097010" sldId="293"/>
            <ac:spMk id="9" creationId="{8E7E1993-6448-42F8-8FB3-76104F45B344}"/>
          </ac:spMkLst>
        </pc:spChg>
        <pc:spChg chg="add">
          <ac:chgData name="INMAN, ERICA" userId="8cc95a67-a700-49fa-be08-087cc8612bb7" providerId="ADAL" clId="{7641D16E-978E-436D-B4C4-C9DFAF9EF1D4}" dt="2022-11-22T17:55:03.336" v="17135" actId="26606"/>
          <ac:spMkLst>
            <pc:docMk/>
            <pc:sldMk cId="893097010" sldId="293"/>
            <ac:spMk id="11" creationId="{942B1D20-D329-4285-AED2-DABDCE9020B6}"/>
          </ac:spMkLst>
        </pc:spChg>
        <pc:spChg chg="add">
          <ac:chgData name="INMAN, ERICA" userId="8cc95a67-a700-49fa-be08-087cc8612bb7" providerId="ADAL" clId="{7641D16E-978E-436D-B4C4-C9DFAF9EF1D4}" dt="2022-11-22T17:55:03.336" v="17135" actId="26606"/>
          <ac:spMkLst>
            <pc:docMk/>
            <pc:sldMk cId="893097010" sldId="293"/>
            <ac:spMk id="13" creationId="{B9016B79-9C59-4CEA-A85C-3E4C8877BA6F}"/>
          </ac:spMkLst>
        </pc:spChg>
        <pc:spChg chg="add">
          <ac:chgData name="INMAN, ERICA" userId="8cc95a67-a700-49fa-be08-087cc8612bb7" providerId="ADAL" clId="{7641D16E-978E-436D-B4C4-C9DFAF9EF1D4}" dt="2022-11-22T17:55:03.336" v="17135" actId="26606"/>
          <ac:spMkLst>
            <pc:docMk/>
            <pc:sldMk cId="893097010" sldId="293"/>
            <ac:spMk id="15" creationId="{2391C84E-C2EA-44FC-A7D1-FAE3E2850552}"/>
          </ac:spMkLst>
        </pc:spChg>
        <pc:spChg chg="add">
          <ac:chgData name="INMAN, ERICA" userId="8cc95a67-a700-49fa-be08-087cc8612bb7" providerId="ADAL" clId="{7641D16E-978E-436D-B4C4-C9DFAF9EF1D4}" dt="2022-11-22T17:55:03.336" v="17135" actId="26606"/>
          <ac:spMkLst>
            <pc:docMk/>
            <pc:sldMk cId="893097010" sldId="293"/>
            <ac:spMk id="48" creationId="{6B91DA8E-00B5-4214-AFE5-535E47051D31}"/>
          </ac:spMkLst>
        </pc:spChg>
        <pc:grpChg chg="add">
          <ac:chgData name="INMAN, ERICA" userId="8cc95a67-a700-49fa-be08-087cc8612bb7" providerId="ADAL" clId="{7641D16E-978E-436D-B4C4-C9DFAF9EF1D4}" dt="2022-11-22T17:55:03.336" v="17135" actId="26606"/>
          <ac:grpSpMkLst>
            <pc:docMk/>
            <pc:sldMk cId="893097010" sldId="293"/>
            <ac:grpSpMk id="17" creationId="{47B3131A-B518-43E5-A896-E9D654A4863F}"/>
          </ac:grpSpMkLst>
        </pc:grpChg>
        <pc:graphicFrameChg chg="add">
          <ac:chgData name="INMAN, ERICA" userId="8cc95a67-a700-49fa-be08-087cc8612bb7" providerId="ADAL" clId="{7641D16E-978E-436D-B4C4-C9DFAF9EF1D4}" dt="2022-11-22T17:55:03.336" v="17135" actId="26606"/>
          <ac:graphicFrameMkLst>
            <pc:docMk/>
            <pc:sldMk cId="893097010" sldId="293"/>
            <ac:graphicFrameMk id="5" creationId="{DAD901D4-1B6A-CB4F-BD7D-4FB8380AD4DB}"/>
          </ac:graphicFrameMkLst>
        </pc:graphicFrameChg>
      </pc:sldChg>
      <pc:sldChg chg="add del">
        <pc:chgData name="INMAN, ERICA" userId="8cc95a67-a700-49fa-be08-087cc8612bb7" providerId="ADAL" clId="{7641D16E-978E-436D-B4C4-C9DFAF9EF1D4}" dt="2022-11-22T18:26:52.801" v="17513" actId="47"/>
        <pc:sldMkLst>
          <pc:docMk/>
          <pc:sldMk cId="2222459161" sldId="294"/>
        </pc:sldMkLst>
      </pc:sldChg>
      <pc:sldChg chg="addSp delSp add del setBg delDesignElem">
        <pc:chgData name="INMAN, ERICA" userId="8cc95a67-a700-49fa-be08-087cc8612bb7" providerId="ADAL" clId="{7641D16E-978E-436D-B4C4-C9DFAF9EF1D4}" dt="2022-11-22T18:37:36.053" v="17713"/>
        <pc:sldMkLst>
          <pc:docMk/>
          <pc:sldMk cId="4268555666" sldId="294"/>
        </pc:sldMkLst>
        <pc:spChg chg="add del">
          <ac:chgData name="INMAN, ERICA" userId="8cc95a67-a700-49fa-be08-087cc8612bb7" providerId="ADAL" clId="{7641D16E-978E-436D-B4C4-C9DFAF9EF1D4}" dt="2022-11-22T18:37:36.053" v="17713"/>
          <ac:spMkLst>
            <pc:docMk/>
            <pc:sldMk cId="4268555666" sldId="294"/>
            <ac:spMk id="9" creationId="{8E7E1993-6448-42F8-8FB3-76104F45B344}"/>
          </ac:spMkLst>
        </pc:spChg>
        <pc:spChg chg="add del">
          <ac:chgData name="INMAN, ERICA" userId="8cc95a67-a700-49fa-be08-087cc8612bb7" providerId="ADAL" clId="{7641D16E-978E-436D-B4C4-C9DFAF9EF1D4}" dt="2022-11-22T18:37:36.053" v="17713"/>
          <ac:spMkLst>
            <pc:docMk/>
            <pc:sldMk cId="4268555666" sldId="294"/>
            <ac:spMk id="11" creationId="{C0CB7D2E-C7F8-43A5-99C4-1D761C49BD79}"/>
          </ac:spMkLst>
        </pc:spChg>
        <pc:spChg chg="add del">
          <ac:chgData name="INMAN, ERICA" userId="8cc95a67-a700-49fa-be08-087cc8612bb7" providerId="ADAL" clId="{7641D16E-978E-436D-B4C4-C9DFAF9EF1D4}" dt="2022-11-22T18:37:36.053" v="17713"/>
          <ac:spMkLst>
            <pc:docMk/>
            <pc:sldMk cId="4268555666" sldId="294"/>
            <ac:spMk id="13" creationId="{2391C84E-C2EA-44FC-A7D1-FAE3E2850552}"/>
          </ac:spMkLst>
        </pc:spChg>
        <pc:spChg chg="add del">
          <ac:chgData name="INMAN, ERICA" userId="8cc95a67-a700-49fa-be08-087cc8612bb7" providerId="ADAL" clId="{7641D16E-978E-436D-B4C4-C9DFAF9EF1D4}" dt="2022-11-22T18:37:36.053" v="17713"/>
          <ac:spMkLst>
            <pc:docMk/>
            <pc:sldMk cId="4268555666" sldId="294"/>
            <ac:spMk id="46" creationId="{A21FD571-42E4-4432-8E86-148D0A97D63E}"/>
          </ac:spMkLst>
        </pc:spChg>
        <pc:grpChg chg="add del">
          <ac:chgData name="INMAN, ERICA" userId="8cc95a67-a700-49fa-be08-087cc8612bb7" providerId="ADAL" clId="{7641D16E-978E-436D-B4C4-C9DFAF9EF1D4}" dt="2022-11-22T18:37:36.053" v="17713"/>
          <ac:grpSpMkLst>
            <pc:docMk/>
            <pc:sldMk cId="4268555666" sldId="294"/>
            <ac:grpSpMk id="15" creationId="{47B3131A-B518-43E5-A896-E9D654A4863F}"/>
          </ac:grpSpMkLst>
        </pc:grpChg>
      </pc:sldChg>
    </pc:docChg>
  </pc:docChgLst>
  <pc:docChgLst>
    <pc:chgData name="PORRECA, ERICA" userId="8cc95a67-a700-49fa-be08-087cc8612bb7" providerId="ADAL" clId="{9861B585-1F2F-4A1A-ABB9-875A48AA7165}"/>
    <pc:docChg chg="custSel modSld">
      <pc:chgData name="PORRECA, ERICA" userId="8cc95a67-a700-49fa-be08-087cc8612bb7" providerId="ADAL" clId="{9861B585-1F2F-4A1A-ABB9-875A48AA7165}" dt="2023-06-12T16:20:54.132" v="334" actId="27636"/>
      <pc:docMkLst>
        <pc:docMk/>
      </pc:docMkLst>
      <pc:sldChg chg="modSp mod">
        <pc:chgData name="PORRECA, ERICA" userId="8cc95a67-a700-49fa-be08-087cc8612bb7" providerId="ADAL" clId="{9861B585-1F2F-4A1A-ABB9-875A48AA7165}" dt="2023-06-12T15:18:34.933" v="44" actId="20577"/>
        <pc:sldMkLst>
          <pc:docMk/>
          <pc:sldMk cId="811822469" sldId="257"/>
        </pc:sldMkLst>
        <pc:spChg chg="mod">
          <ac:chgData name="PORRECA, ERICA" userId="8cc95a67-a700-49fa-be08-087cc8612bb7" providerId="ADAL" clId="{9861B585-1F2F-4A1A-ABB9-875A48AA7165}" dt="2023-06-12T15:18:12.003" v="40" actId="14100"/>
          <ac:spMkLst>
            <pc:docMk/>
            <pc:sldMk cId="811822469" sldId="257"/>
            <ac:spMk id="2" creationId="{50FF39CA-6E51-15EB-9007-4B138EE8FD2C}"/>
          </ac:spMkLst>
        </pc:spChg>
        <pc:graphicFrameChg chg="mod">
          <ac:chgData name="PORRECA, ERICA" userId="8cc95a67-a700-49fa-be08-087cc8612bb7" providerId="ADAL" clId="{9861B585-1F2F-4A1A-ABB9-875A48AA7165}" dt="2023-06-12T15:18:34.933" v="44" actId="20577"/>
          <ac:graphicFrameMkLst>
            <pc:docMk/>
            <pc:sldMk cId="811822469" sldId="257"/>
            <ac:graphicFrameMk id="5" creationId="{E6144512-FBAE-CCC4-FEAF-57CCFD7201A9}"/>
          </ac:graphicFrameMkLst>
        </pc:graphicFrameChg>
      </pc:sldChg>
      <pc:sldChg chg="modSp mod">
        <pc:chgData name="PORRECA, ERICA" userId="8cc95a67-a700-49fa-be08-087cc8612bb7" providerId="ADAL" clId="{9861B585-1F2F-4A1A-ABB9-875A48AA7165}" dt="2023-06-12T15:54:04.647" v="210" actId="20577"/>
        <pc:sldMkLst>
          <pc:docMk/>
          <pc:sldMk cId="3442941918" sldId="259"/>
        </pc:sldMkLst>
        <pc:spChg chg="mod">
          <ac:chgData name="PORRECA, ERICA" userId="8cc95a67-a700-49fa-be08-087cc8612bb7" providerId="ADAL" clId="{9861B585-1F2F-4A1A-ABB9-875A48AA7165}" dt="2023-06-12T15:54:04.647" v="210" actId="20577"/>
          <ac:spMkLst>
            <pc:docMk/>
            <pc:sldMk cId="3442941918" sldId="259"/>
            <ac:spMk id="3" creationId="{EF1FEEFA-B271-9A70-5B6E-9FC9DB6F87D1}"/>
          </ac:spMkLst>
        </pc:spChg>
      </pc:sldChg>
      <pc:sldChg chg="modSp">
        <pc:chgData name="PORRECA, ERICA" userId="8cc95a67-a700-49fa-be08-087cc8612bb7" providerId="ADAL" clId="{9861B585-1F2F-4A1A-ABB9-875A48AA7165}" dt="2023-06-12T15:53:31.873" v="179" actId="20577"/>
        <pc:sldMkLst>
          <pc:docMk/>
          <pc:sldMk cId="1207602011" sldId="261"/>
        </pc:sldMkLst>
        <pc:graphicFrameChg chg="mod">
          <ac:chgData name="PORRECA, ERICA" userId="8cc95a67-a700-49fa-be08-087cc8612bb7" providerId="ADAL" clId="{9861B585-1F2F-4A1A-ABB9-875A48AA7165}" dt="2023-06-12T15:53:31.873" v="179" actId="20577"/>
          <ac:graphicFrameMkLst>
            <pc:docMk/>
            <pc:sldMk cId="1207602011" sldId="261"/>
            <ac:graphicFrameMk id="5" creationId="{8B9554FA-0304-77A6-3BBD-B704DA05F226}"/>
          </ac:graphicFrameMkLst>
        </pc:graphicFrameChg>
      </pc:sldChg>
      <pc:sldChg chg="modSp">
        <pc:chgData name="PORRECA, ERICA" userId="8cc95a67-a700-49fa-be08-087cc8612bb7" providerId="ADAL" clId="{9861B585-1F2F-4A1A-ABB9-875A48AA7165}" dt="2023-06-12T15:19:56.432" v="68" actId="20577"/>
        <pc:sldMkLst>
          <pc:docMk/>
          <pc:sldMk cId="1768839152" sldId="267"/>
        </pc:sldMkLst>
        <pc:graphicFrameChg chg="mod">
          <ac:chgData name="PORRECA, ERICA" userId="8cc95a67-a700-49fa-be08-087cc8612bb7" providerId="ADAL" clId="{9861B585-1F2F-4A1A-ABB9-875A48AA7165}" dt="2023-06-12T15:19:56.432" v="68" actId="20577"/>
          <ac:graphicFrameMkLst>
            <pc:docMk/>
            <pc:sldMk cId="1768839152" sldId="267"/>
            <ac:graphicFrameMk id="5" creationId="{FF619125-19AE-6F1F-B083-C07AD0AFFA48}"/>
          </ac:graphicFrameMkLst>
        </pc:graphicFrameChg>
      </pc:sldChg>
      <pc:sldChg chg="modSp mod">
        <pc:chgData name="PORRECA, ERICA" userId="8cc95a67-a700-49fa-be08-087cc8612bb7" providerId="ADAL" clId="{9861B585-1F2F-4A1A-ABB9-875A48AA7165}" dt="2023-06-12T16:19:57.996" v="293" actId="20577"/>
        <pc:sldMkLst>
          <pc:docMk/>
          <pc:sldMk cId="2023188256" sldId="273"/>
        </pc:sldMkLst>
        <pc:graphicFrameChg chg="mod modGraphic">
          <ac:chgData name="PORRECA, ERICA" userId="8cc95a67-a700-49fa-be08-087cc8612bb7" providerId="ADAL" clId="{9861B585-1F2F-4A1A-ABB9-875A48AA7165}" dt="2023-06-12T16:19:57.996" v="293" actId="20577"/>
          <ac:graphicFrameMkLst>
            <pc:docMk/>
            <pc:sldMk cId="2023188256" sldId="273"/>
            <ac:graphicFrameMk id="5" creationId="{4BE5C9C9-F142-F84D-B1BD-C4CC69D0D10D}"/>
          </ac:graphicFrameMkLst>
        </pc:graphicFrameChg>
      </pc:sldChg>
      <pc:sldChg chg="modSp mod">
        <pc:chgData name="PORRECA, ERICA" userId="8cc95a67-a700-49fa-be08-087cc8612bb7" providerId="ADAL" clId="{9861B585-1F2F-4A1A-ABB9-875A48AA7165}" dt="2023-06-12T16:20:54.132" v="334" actId="27636"/>
        <pc:sldMkLst>
          <pc:docMk/>
          <pc:sldMk cId="3415025546" sldId="274"/>
        </pc:sldMkLst>
        <pc:spChg chg="mod">
          <ac:chgData name="PORRECA, ERICA" userId="8cc95a67-a700-49fa-be08-087cc8612bb7" providerId="ADAL" clId="{9861B585-1F2F-4A1A-ABB9-875A48AA7165}" dt="2023-06-12T16:20:54.132" v="334" actId="27636"/>
          <ac:spMkLst>
            <pc:docMk/>
            <pc:sldMk cId="3415025546" sldId="274"/>
            <ac:spMk id="3" creationId="{DAEA1E54-52C9-C3DB-B9D8-079C86E44801}"/>
          </ac:spMkLst>
        </pc:spChg>
      </pc:sldChg>
      <pc:sldChg chg="modSp mod">
        <pc:chgData name="PORRECA, ERICA" userId="8cc95a67-a700-49fa-be08-087cc8612bb7" providerId="ADAL" clId="{9861B585-1F2F-4A1A-ABB9-875A48AA7165}" dt="2023-06-12T15:34:49.741" v="102" actId="20577"/>
        <pc:sldMkLst>
          <pc:docMk/>
          <pc:sldMk cId="587601990" sldId="280"/>
        </pc:sldMkLst>
        <pc:spChg chg="mod">
          <ac:chgData name="PORRECA, ERICA" userId="8cc95a67-a700-49fa-be08-087cc8612bb7" providerId="ADAL" clId="{9861B585-1F2F-4A1A-ABB9-875A48AA7165}" dt="2023-06-12T15:34:49.741" v="102" actId="20577"/>
          <ac:spMkLst>
            <pc:docMk/>
            <pc:sldMk cId="587601990" sldId="280"/>
            <ac:spMk id="3" creationId="{776B92BC-2471-66D2-9F11-3066FE00AC09}"/>
          </ac:spMkLst>
        </pc:spChg>
      </pc:sldChg>
      <pc:sldChg chg="modSp mod">
        <pc:chgData name="PORRECA, ERICA" userId="8cc95a67-a700-49fa-be08-087cc8612bb7" providerId="ADAL" clId="{9861B585-1F2F-4A1A-ABB9-875A48AA7165}" dt="2023-06-12T15:32:17.497" v="70" actId="207"/>
        <pc:sldMkLst>
          <pc:docMk/>
          <pc:sldMk cId="2707729111" sldId="290"/>
        </pc:sldMkLst>
        <pc:spChg chg="mod">
          <ac:chgData name="PORRECA, ERICA" userId="8cc95a67-a700-49fa-be08-087cc8612bb7" providerId="ADAL" clId="{9861B585-1F2F-4A1A-ABB9-875A48AA7165}" dt="2023-06-12T15:32:17.497" v="70" actId="207"/>
          <ac:spMkLst>
            <pc:docMk/>
            <pc:sldMk cId="2707729111" sldId="290"/>
            <ac:spMk id="2" creationId="{484D60E9-7524-3627-8AB9-080F144890D2}"/>
          </ac:spMkLst>
        </pc:spChg>
      </pc:sldChg>
      <pc:sldChg chg="modSp mod">
        <pc:chgData name="PORRECA, ERICA" userId="8cc95a67-a700-49fa-be08-087cc8612bb7" providerId="ADAL" clId="{9861B585-1F2F-4A1A-ABB9-875A48AA7165}" dt="2023-06-12T15:32:06.020" v="69" actId="207"/>
        <pc:sldMkLst>
          <pc:docMk/>
          <pc:sldMk cId="2241893051" sldId="291"/>
        </pc:sldMkLst>
        <pc:spChg chg="mod">
          <ac:chgData name="PORRECA, ERICA" userId="8cc95a67-a700-49fa-be08-087cc8612bb7" providerId="ADAL" clId="{9861B585-1F2F-4A1A-ABB9-875A48AA7165}" dt="2023-06-12T15:32:06.020" v="69" actId="207"/>
          <ac:spMkLst>
            <pc:docMk/>
            <pc:sldMk cId="2241893051" sldId="291"/>
            <ac:spMk id="2" creationId="{484D60E9-7524-3627-8AB9-080F144890D2}"/>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cbsd.org/Page/6496" TargetMode="External"/><Relationship Id="rId2" Type="http://schemas.openxmlformats.org/officeDocument/2006/relationships/hyperlink" Target="mailto:spayne@cbsd.org" TargetMode="External"/><Relationship Id="rId1" Type="http://schemas.openxmlformats.org/officeDocument/2006/relationships/hyperlink" Target="mailto:einman@cbsd.org" TargetMode="External"/></Relationships>
</file>

<file path=ppt/diagrams/_rels/data10.xml.rels><?xml version="1.0" encoding="UTF-8" standalone="yes"?>
<Relationships xmlns="http://schemas.openxmlformats.org/package/2006/relationships"><Relationship Id="rId1" Type="http://schemas.openxmlformats.org/officeDocument/2006/relationships/hyperlink" Target="https://www.cbsd.org/Page/20638" TargetMode="External"/></Relationships>
</file>

<file path=ppt/diagrams/_rels/data12.xml.rels><?xml version="1.0" encoding="UTF-8" standalone="yes"?>
<Relationships xmlns="http://schemas.openxmlformats.org/package/2006/relationships"><Relationship Id="rId1" Type="http://schemas.openxmlformats.org/officeDocument/2006/relationships/hyperlink" Target="https://www.cbsd.org/Page/20638" TargetMode="External"/></Relationships>
</file>

<file path=ppt/diagrams/_rels/data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2.xml.rels><?xml version="1.0" encoding="UTF-8" standalone="yes"?>
<Relationships xmlns="http://schemas.openxmlformats.org/package/2006/relationships"><Relationship Id="rId1" Type="http://schemas.openxmlformats.org/officeDocument/2006/relationships/hyperlink" Target="https://cbsd-my.sharepoint.com/:b:/g/personal/eporreca_cbsd_org/EUIyNJL5eapJp8KhAiBOwLAB60jsos3zUZ2gk55Es2MyGw?e=XBPjNG"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8.xml"/></Relationships>
</file>

<file path=ppt/diagrams/_rels/data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 Target="../slides/slide9.xml"/><Relationship Id="rId5" Type="http://schemas.openxmlformats.org/officeDocument/2006/relationships/image" Target="../media/image14.svg"/><Relationship Id="rId4" Type="http://schemas.openxmlformats.org/officeDocument/2006/relationships/image" Target="../media/image13.png"/></Relationships>
</file>

<file path=ppt/diagrams/_rels/data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 Target="../slides/slide10.xml"/><Relationship Id="rId5" Type="http://schemas.openxmlformats.org/officeDocument/2006/relationships/image" Target="../media/image14.svg"/><Relationship Id="rId4"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 Target="../slides/slide11.xml"/><Relationship Id="rId5" Type="http://schemas.openxmlformats.org/officeDocument/2006/relationships/image" Target="../media/image14.svg"/><Relationship Id="rId4" Type="http://schemas.openxmlformats.org/officeDocument/2006/relationships/image" Target="../media/image13.png"/></Relationships>
</file>

<file path=ppt/diagrams/_rels/data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 Target="../slides/slide12.xml"/><Relationship Id="rId5" Type="http://schemas.openxmlformats.org/officeDocument/2006/relationships/image" Target="../media/image14.svg"/><Relationship Id="rId4" Type="http://schemas.openxmlformats.org/officeDocument/2006/relationships/image" Target="../media/image13.png"/></Relationships>
</file>

<file path=ppt/diagrams/_rels/data9.xml.rels><?xml version="1.0" encoding="UTF-8" standalone="yes"?>
<Relationships xmlns="http://schemas.openxmlformats.org/package/2006/relationships"><Relationship Id="rId1" Type="http://schemas.openxmlformats.org/officeDocument/2006/relationships/hyperlink" Target="https://www.cbsd.org/Page/20638"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spayne@cbsd.org" TargetMode="External"/><Relationship Id="rId2" Type="http://schemas.openxmlformats.org/officeDocument/2006/relationships/hyperlink" Target="mailto:einman@cbsd.org" TargetMode="External"/><Relationship Id="rId1" Type="http://schemas.openxmlformats.org/officeDocument/2006/relationships/hyperlink" Target="https://www.cbsd.org/Page/6496"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cbsd.org/Page/20638"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www.cbsd.org/Page/20638" TargetMode="External"/></Relationships>
</file>

<file path=ppt/diagrams/_rels/drawing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2.xml.rels><?xml version="1.0" encoding="UTF-8" standalone="yes"?>
<Relationships xmlns="http://schemas.openxmlformats.org/package/2006/relationships"><Relationship Id="rId1" Type="http://schemas.openxmlformats.org/officeDocument/2006/relationships/hyperlink" Target="https://cbsd-my.sharepoint.com/:b:/g/personal/eporreca_cbsd_org/EUIyNJL5eapJp8KhAiBOwLAB60jsos3zUZ2gk55Es2MyGw?e=XBPjNG"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9.xml.rels><?xml version="1.0" encoding="UTF-8" standalone="yes"?>
<Relationships xmlns="http://schemas.openxmlformats.org/package/2006/relationships"><Relationship Id="rId1" Type="http://schemas.openxmlformats.org/officeDocument/2006/relationships/hyperlink" Target="https://www.cbsd.org/Page/20638"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21D2F-EDE3-44AC-B30B-16E45D39534E}" type="doc">
      <dgm:prSet loTypeId="urn:microsoft.com/office/officeart/2005/8/layout/process4" loCatId="process" qsTypeId="urn:microsoft.com/office/officeart/2005/8/quickstyle/simple1" qsCatId="simple" csTypeId="urn:microsoft.com/office/officeart/2005/8/colors/accent3_2" csCatId="accent3" phldr="1"/>
      <dgm:spPr/>
      <dgm:t>
        <a:bodyPr/>
        <a:lstStyle/>
        <a:p>
          <a:endParaRPr lang="en-US"/>
        </a:p>
      </dgm:t>
    </dgm:pt>
    <dgm:pt modelId="{088BFE84-C34C-4DBD-A58A-4694ECE21B1C}">
      <dgm:prSet/>
      <dgm:spPr/>
      <dgm:t>
        <a:bodyPr/>
        <a:lstStyle/>
        <a:p>
          <a:r>
            <a:rPr lang="en-US" dirty="0"/>
            <a:t>The National Honor Society (NHS) is the nation's premier organization established to recognize outstanding high school students. More than just an honor roll, NHS serves to honor those students who have demonstrated excellence in the areas of Scholarship, Leadership, Service, and Character. These characteristics have been associated with membership in the organization since their beginnings in 1921. Chapter membership not only recognizes students for their accomplishments but challenges them to develop further through active involvement in school activities and community service.</a:t>
          </a:r>
        </a:p>
      </dgm:t>
    </dgm:pt>
    <dgm:pt modelId="{0AA1E25E-D645-4B10-B334-CA565E434B09}" type="parTrans" cxnId="{5F4A16B0-5CCE-4463-99BE-5BEA94529F0E}">
      <dgm:prSet/>
      <dgm:spPr/>
      <dgm:t>
        <a:bodyPr/>
        <a:lstStyle/>
        <a:p>
          <a:endParaRPr lang="en-US"/>
        </a:p>
      </dgm:t>
    </dgm:pt>
    <dgm:pt modelId="{AA31897A-7F24-4545-BCE1-6A91FC3F4601}" type="sibTrans" cxnId="{5F4A16B0-5CCE-4463-99BE-5BEA94529F0E}">
      <dgm:prSet/>
      <dgm:spPr/>
      <dgm:t>
        <a:bodyPr/>
        <a:lstStyle/>
        <a:p>
          <a:endParaRPr lang="en-US"/>
        </a:p>
      </dgm:t>
    </dgm:pt>
    <dgm:pt modelId="{1A751B87-EAFC-497B-A9AE-CFF71E3B1D39}">
      <dgm:prSet/>
      <dgm:spPr/>
      <dgm:t>
        <a:bodyPr/>
        <a:lstStyle/>
        <a:p>
          <a:r>
            <a:rPr lang="en-US" dirty="0"/>
            <a:t>NHS advisors at CBE:</a:t>
          </a:r>
        </a:p>
      </dgm:t>
    </dgm:pt>
    <dgm:pt modelId="{DE50FC21-1F26-449C-A675-2C3B867D7415}" type="parTrans" cxnId="{A01C1CDE-7531-4151-AEAF-BBB4A016B585}">
      <dgm:prSet/>
      <dgm:spPr/>
      <dgm:t>
        <a:bodyPr/>
        <a:lstStyle/>
        <a:p>
          <a:endParaRPr lang="en-US"/>
        </a:p>
      </dgm:t>
    </dgm:pt>
    <dgm:pt modelId="{5AE4B290-A35C-4A11-9A5F-52C7D3C5858D}" type="sibTrans" cxnId="{A01C1CDE-7531-4151-AEAF-BBB4A016B585}">
      <dgm:prSet/>
      <dgm:spPr/>
      <dgm:t>
        <a:bodyPr/>
        <a:lstStyle/>
        <a:p>
          <a:endParaRPr lang="en-US"/>
        </a:p>
      </dgm:t>
    </dgm:pt>
    <dgm:pt modelId="{1DFEB2C8-DD11-46D4-A3AE-E02BDB09D61E}">
      <dgm:prSet/>
      <dgm:spPr/>
      <dgm:t>
        <a:bodyPr/>
        <a:lstStyle/>
        <a:p>
          <a:r>
            <a:rPr lang="en-US" dirty="0"/>
            <a:t>Mr. Erica Porreca – room C216, </a:t>
          </a:r>
          <a:r>
            <a:rPr lang="en-US" dirty="0">
              <a:hlinkClick xmlns:r="http://schemas.openxmlformats.org/officeDocument/2006/relationships" r:id="rId1"/>
            </a:rPr>
            <a:t>einman@cbsd.org</a:t>
          </a:r>
          <a:endParaRPr lang="en-US" dirty="0"/>
        </a:p>
      </dgm:t>
    </dgm:pt>
    <dgm:pt modelId="{99C1CC4B-B2D0-4B69-B07C-C8695C1D137C}" type="parTrans" cxnId="{DBA08BA3-E26E-46C6-8B0A-4EB0452D1943}">
      <dgm:prSet/>
      <dgm:spPr/>
      <dgm:t>
        <a:bodyPr/>
        <a:lstStyle/>
        <a:p>
          <a:endParaRPr lang="en-US"/>
        </a:p>
      </dgm:t>
    </dgm:pt>
    <dgm:pt modelId="{1AD50DF3-51E0-439C-82E9-E797BF1CB643}" type="sibTrans" cxnId="{DBA08BA3-E26E-46C6-8B0A-4EB0452D1943}">
      <dgm:prSet/>
      <dgm:spPr/>
      <dgm:t>
        <a:bodyPr/>
        <a:lstStyle/>
        <a:p>
          <a:endParaRPr lang="en-US"/>
        </a:p>
      </dgm:t>
    </dgm:pt>
    <dgm:pt modelId="{DDF24669-8C0A-44A0-93B6-79A414EB3A7D}">
      <dgm:prSet/>
      <dgm:spPr/>
      <dgm:t>
        <a:bodyPr/>
        <a:lstStyle/>
        <a:p>
          <a:r>
            <a:rPr lang="en-US" dirty="0"/>
            <a:t>Mrs. Sharon Payne – room C213, </a:t>
          </a:r>
          <a:r>
            <a:rPr lang="en-US" dirty="0">
              <a:hlinkClick xmlns:r="http://schemas.openxmlformats.org/officeDocument/2006/relationships" r:id="rId2"/>
            </a:rPr>
            <a:t>spayne@cbsd.org</a:t>
          </a:r>
          <a:endParaRPr lang="en-US" dirty="0"/>
        </a:p>
      </dgm:t>
    </dgm:pt>
    <dgm:pt modelId="{8D9908C6-B22C-4F11-BEC8-54C3CC3E126D}" type="parTrans" cxnId="{6879A495-9ACB-41D6-BDF0-ED8F3835298A}">
      <dgm:prSet/>
      <dgm:spPr/>
      <dgm:t>
        <a:bodyPr/>
        <a:lstStyle/>
        <a:p>
          <a:endParaRPr lang="en-US"/>
        </a:p>
      </dgm:t>
    </dgm:pt>
    <dgm:pt modelId="{8ECF6BD0-0CE8-48D5-AF9E-7258C6599AB3}" type="sibTrans" cxnId="{6879A495-9ACB-41D6-BDF0-ED8F3835298A}">
      <dgm:prSet/>
      <dgm:spPr/>
      <dgm:t>
        <a:bodyPr/>
        <a:lstStyle/>
        <a:p>
          <a:endParaRPr lang="en-US"/>
        </a:p>
      </dgm:t>
    </dgm:pt>
    <dgm:pt modelId="{74AD4882-41EE-4C27-A997-095FB0DE444E}">
      <dgm:prSet/>
      <dgm:spPr/>
      <dgm:t>
        <a:bodyPr/>
        <a:lstStyle/>
        <a:p>
          <a:r>
            <a:rPr lang="en-US" dirty="0"/>
            <a:t>Where to find stuff:</a:t>
          </a:r>
        </a:p>
      </dgm:t>
    </dgm:pt>
    <dgm:pt modelId="{65EBC276-AAB1-41FF-AABA-13949E49C88E}" type="parTrans" cxnId="{DB52AC05-2132-446E-A7BA-96FD0A5D736A}">
      <dgm:prSet/>
      <dgm:spPr/>
      <dgm:t>
        <a:bodyPr/>
        <a:lstStyle/>
        <a:p>
          <a:endParaRPr lang="en-US"/>
        </a:p>
      </dgm:t>
    </dgm:pt>
    <dgm:pt modelId="{98B84A12-87DD-4C66-82F2-9B887A9E3720}" type="sibTrans" cxnId="{DB52AC05-2132-446E-A7BA-96FD0A5D736A}">
      <dgm:prSet/>
      <dgm:spPr/>
      <dgm:t>
        <a:bodyPr/>
        <a:lstStyle/>
        <a:p>
          <a:endParaRPr lang="en-US"/>
        </a:p>
      </dgm:t>
    </dgm:pt>
    <dgm:pt modelId="{90FA7215-EF45-49B9-A431-D1D2655CEE06}">
      <dgm:prSet/>
      <dgm:spPr/>
      <dgm:t>
        <a:bodyPr/>
        <a:lstStyle/>
        <a:p>
          <a:r>
            <a:rPr lang="en-US" dirty="0"/>
            <a:t>CBE NHS website: </a:t>
          </a:r>
          <a:r>
            <a:rPr lang="en-US" dirty="0">
              <a:hlinkClick xmlns:r="http://schemas.openxmlformats.org/officeDocument/2006/relationships" r:id="rId3"/>
            </a:rPr>
            <a:t>click here</a:t>
          </a:r>
          <a:endParaRPr lang="en-US" dirty="0"/>
        </a:p>
      </dgm:t>
    </dgm:pt>
    <dgm:pt modelId="{BD8A485A-A6A3-482A-9817-ECB65BCD84A9}" type="parTrans" cxnId="{7529D6E7-3455-4BF4-B8C9-15FA06493EF9}">
      <dgm:prSet/>
      <dgm:spPr/>
      <dgm:t>
        <a:bodyPr/>
        <a:lstStyle/>
        <a:p>
          <a:endParaRPr lang="en-US"/>
        </a:p>
      </dgm:t>
    </dgm:pt>
    <dgm:pt modelId="{E0CE887E-C121-4295-81A1-46A9FC1ABAF0}" type="sibTrans" cxnId="{7529D6E7-3455-4BF4-B8C9-15FA06493EF9}">
      <dgm:prSet/>
      <dgm:spPr/>
      <dgm:t>
        <a:bodyPr/>
        <a:lstStyle/>
        <a:p>
          <a:endParaRPr lang="en-US"/>
        </a:p>
      </dgm:t>
    </dgm:pt>
    <dgm:pt modelId="{E533BAAB-0D2C-4D61-AB38-8A79BFEC0169}">
      <dgm:prSet/>
      <dgm:spPr/>
      <dgm:t>
        <a:bodyPr/>
        <a:lstStyle/>
        <a:p>
          <a:r>
            <a:rPr lang="en-US" dirty="0"/>
            <a:t>Follow us on Instagram @cbe_nhs</a:t>
          </a:r>
        </a:p>
      </dgm:t>
    </dgm:pt>
    <dgm:pt modelId="{F8F59FD9-3B5E-4A50-81D2-DF37890D82CB}" type="parTrans" cxnId="{3E208C75-A310-42C4-8B4B-A1F176DA81A6}">
      <dgm:prSet/>
      <dgm:spPr/>
      <dgm:t>
        <a:bodyPr/>
        <a:lstStyle/>
        <a:p>
          <a:endParaRPr lang="en-US"/>
        </a:p>
      </dgm:t>
    </dgm:pt>
    <dgm:pt modelId="{05F42767-6B14-4E5D-99EE-E1294D9A2450}" type="sibTrans" cxnId="{3E208C75-A310-42C4-8B4B-A1F176DA81A6}">
      <dgm:prSet/>
      <dgm:spPr/>
      <dgm:t>
        <a:bodyPr/>
        <a:lstStyle/>
        <a:p>
          <a:endParaRPr lang="en-US"/>
        </a:p>
      </dgm:t>
    </dgm:pt>
    <dgm:pt modelId="{3721316B-039E-4964-974E-46E6078FD657}" type="pres">
      <dgm:prSet presAssocID="{9BE21D2F-EDE3-44AC-B30B-16E45D39534E}" presName="Name0" presStyleCnt="0">
        <dgm:presLayoutVars>
          <dgm:dir/>
          <dgm:animLvl val="lvl"/>
          <dgm:resizeHandles val="exact"/>
        </dgm:presLayoutVars>
      </dgm:prSet>
      <dgm:spPr/>
    </dgm:pt>
    <dgm:pt modelId="{1EF65C77-7864-4830-837E-4C2B450EC0EF}" type="pres">
      <dgm:prSet presAssocID="{74AD4882-41EE-4C27-A997-095FB0DE444E}" presName="boxAndChildren" presStyleCnt="0"/>
      <dgm:spPr/>
    </dgm:pt>
    <dgm:pt modelId="{394E88EC-451A-46C2-A2F3-4ABD702940C5}" type="pres">
      <dgm:prSet presAssocID="{74AD4882-41EE-4C27-A997-095FB0DE444E}" presName="parentTextBox" presStyleLbl="node1" presStyleIdx="0" presStyleCnt="3"/>
      <dgm:spPr/>
    </dgm:pt>
    <dgm:pt modelId="{AA79E1EA-F6AD-4FC7-B2CD-679699F2847E}" type="pres">
      <dgm:prSet presAssocID="{74AD4882-41EE-4C27-A997-095FB0DE444E}" presName="entireBox" presStyleLbl="node1" presStyleIdx="0" presStyleCnt="3"/>
      <dgm:spPr/>
    </dgm:pt>
    <dgm:pt modelId="{443CC7E9-7CF3-485A-9CE3-37C64E86DB5B}" type="pres">
      <dgm:prSet presAssocID="{74AD4882-41EE-4C27-A997-095FB0DE444E}" presName="descendantBox" presStyleCnt="0"/>
      <dgm:spPr/>
    </dgm:pt>
    <dgm:pt modelId="{E1A9D317-CDA2-449B-B233-DA26247A408A}" type="pres">
      <dgm:prSet presAssocID="{90FA7215-EF45-49B9-A431-D1D2655CEE06}" presName="childTextBox" presStyleLbl="fgAccFollowNode1" presStyleIdx="0" presStyleCnt="4">
        <dgm:presLayoutVars>
          <dgm:bulletEnabled val="1"/>
        </dgm:presLayoutVars>
      </dgm:prSet>
      <dgm:spPr/>
    </dgm:pt>
    <dgm:pt modelId="{C3EADD93-4D52-4574-91AC-3BA61F90B5F7}" type="pres">
      <dgm:prSet presAssocID="{E533BAAB-0D2C-4D61-AB38-8A79BFEC0169}" presName="childTextBox" presStyleLbl="fgAccFollowNode1" presStyleIdx="1" presStyleCnt="4">
        <dgm:presLayoutVars>
          <dgm:bulletEnabled val="1"/>
        </dgm:presLayoutVars>
      </dgm:prSet>
      <dgm:spPr/>
    </dgm:pt>
    <dgm:pt modelId="{C4791D23-D22D-44BD-BBE9-28B69536DAF4}" type="pres">
      <dgm:prSet presAssocID="{5AE4B290-A35C-4A11-9A5F-52C7D3C5858D}" presName="sp" presStyleCnt="0"/>
      <dgm:spPr/>
    </dgm:pt>
    <dgm:pt modelId="{F7250BFD-8FF0-4F2F-BF3D-F7B1C41521C8}" type="pres">
      <dgm:prSet presAssocID="{1A751B87-EAFC-497B-A9AE-CFF71E3B1D39}" presName="arrowAndChildren" presStyleCnt="0"/>
      <dgm:spPr/>
    </dgm:pt>
    <dgm:pt modelId="{4316B74C-9C9C-46DC-AA89-958E34A39A5D}" type="pres">
      <dgm:prSet presAssocID="{1A751B87-EAFC-497B-A9AE-CFF71E3B1D39}" presName="parentTextArrow" presStyleLbl="node1" presStyleIdx="0" presStyleCnt="3"/>
      <dgm:spPr/>
    </dgm:pt>
    <dgm:pt modelId="{60E24560-08E2-4178-B158-1AB36F4B3253}" type="pres">
      <dgm:prSet presAssocID="{1A751B87-EAFC-497B-A9AE-CFF71E3B1D39}" presName="arrow" presStyleLbl="node1" presStyleIdx="1" presStyleCnt="3"/>
      <dgm:spPr/>
    </dgm:pt>
    <dgm:pt modelId="{23FB2AE3-7F2A-419E-96CD-DC355E82C80B}" type="pres">
      <dgm:prSet presAssocID="{1A751B87-EAFC-497B-A9AE-CFF71E3B1D39}" presName="descendantArrow" presStyleCnt="0"/>
      <dgm:spPr/>
    </dgm:pt>
    <dgm:pt modelId="{2A9FF05B-0A72-4C92-9FC6-4958F26776AC}" type="pres">
      <dgm:prSet presAssocID="{1DFEB2C8-DD11-46D4-A3AE-E02BDB09D61E}" presName="childTextArrow" presStyleLbl="fgAccFollowNode1" presStyleIdx="2" presStyleCnt="4">
        <dgm:presLayoutVars>
          <dgm:bulletEnabled val="1"/>
        </dgm:presLayoutVars>
      </dgm:prSet>
      <dgm:spPr/>
    </dgm:pt>
    <dgm:pt modelId="{B624DDEC-6CC9-4266-805D-EC717C7665FC}" type="pres">
      <dgm:prSet presAssocID="{DDF24669-8C0A-44A0-93B6-79A414EB3A7D}" presName="childTextArrow" presStyleLbl="fgAccFollowNode1" presStyleIdx="3" presStyleCnt="4">
        <dgm:presLayoutVars>
          <dgm:bulletEnabled val="1"/>
        </dgm:presLayoutVars>
      </dgm:prSet>
      <dgm:spPr/>
    </dgm:pt>
    <dgm:pt modelId="{8450DA9F-59E5-48F5-80F8-61373E5E5167}" type="pres">
      <dgm:prSet presAssocID="{AA31897A-7F24-4545-BCE1-6A91FC3F4601}" presName="sp" presStyleCnt="0"/>
      <dgm:spPr/>
    </dgm:pt>
    <dgm:pt modelId="{7127C415-6B81-47A8-AC16-683F45A09F95}" type="pres">
      <dgm:prSet presAssocID="{088BFE84-C34C-4DBD-A58A-4694ECE21B1C}" presName="arrowAndChildren" presStyleCnt="0"/>
      <dgm:spPr/>
    </dgm:pt>
    <dgm:pt modelId="{6F9B11D5-2CCE-45B4-B7B2-24E00AEE3950}" type="pres">
      <dgm:prSet presAssocID="{088BFE84-C34C-4DBD-A58A-4694ECE21B1C}" presName="parentTextArrow" presStyleLbl="node1" presStyleIdx="2" presStyleCnt="3"/>
      <dgm:spPr/>
    </dgm:pt>
  </dgm:ptLst>
  <dgm:cxnLst>
    <dgm:cxn modelId="{DB52AC05-2132-446E-A7BA-96FD0A5D736A}" srcId="{9BE21D2F-EDE3-44AC-B30B-16E45D39534E}" destId="{74AD4882-41EE-4C27-A997-095FB0DE444E}" srcOrd="2" destOrd="0" parTransId="{65EBC276-AAB1-41FF-AABA-13949E49C88E}" sibTransId="{98B84A12-87DD-4C66-82F2-9B887A9E3720}"/>
    <dgm:cxn modelId="{37C5770E-38C6-4806-8F1D-C1B1849E3690}" type="presOf" srcId="{90FA7215-EF45-49B9-A431-D1D2655CEE06}" destId="{E1A9D317-CDA2-449B-B233-DA26247A408A}" srcOrd="0" destOrd="0" presId="urn:microsoft.com/office/officeart/2005/8/layout/process4"/>
    <dgm:cxn modelId="{02F2330F-5782-4117-9487-F331B67BD3A6}" type="presOf" srcId="{088BFE84-C34C-4DBD-A58A-4694ECE21B1C}" destId="{6F9B11D5-2CCE-45B4-B7B2-24E00AEE3950}" srcOrd="0" destOrd="0" presId="urn:microsoft.com/office/officeart/2005/8/layout/process4"/>
    <dgm:cxn modelId="{09118D2B-1D37-44A3-98CA-74807FEAF441}" type="presOf" srcId="{74AD4882-41EE-4C27-A997-095FB0DE444E}" destId="{AA79E1EA-F6AD-4FC7-B2CD-679699F2847E}" srcOrd="1" destOrd="0" presId="urn:microsoft.com/office/officeart/2005/8/layout/process4"/>
    <dgm:cxn modelId="{105D443F-B110-4808-86B4-EF79CB8EB123}" type="presOf" srcId="{E533BAAB-0D2C-4D61-AB38-8A79BFEC0169}" destId="{C3EADD93-4D52-4574-91AC-3BA61F90B5F7}" srcOrd="0" destOrd="0" presId="urn:microsoft.com/office/officeart/2005/8/layout/process4"/>
    <dgm:cxn modelId="{D81E8F63-6C90-483F-909E-74DA2B2A550B}" type="presOf" srcId="{1A751B87-EAFC-497B-A9AE-CFF71E3B1D39}" destId="{4316B74C-9C9C-46DC-AA89-958E34A39A5D}" srcOrd="0" destOrd="0" presId="urn:microsoft.com/office/officeart/2005/8/layout/process4"/>
    <dgm:cxn modelId="{329DB647-0DD6-4E93-8A9C-50121B929283}" type="presOf" srcId="{1DFEB2C8-DD11-46D4-A3AE-E02BDB09D61E}" destId="{2A9FF05B-0A72-4C92-9FC6-4958F26776AC}" srcOrd="0" destOrd="0" presId="urn:microsoft.com/office/officeart/2005/8/layout/process4"/>
    <dgm:cxn modelId="{3E208C75-A310-42C4-8B4B-A1F176DA81A6}" srcId="{74AD4882-41EE-4C27-A997-095FB0DE444E}" destId="{E533BAAB-0D2C-4D61-AB38-8A79BFEC0169}" srcOrd="1" destOrd="0" parTransId="{F8F59FD9-3B5E-4A50-81D2-DF37890D82CB}" sibTransId="{05F42767-6B14-4E5D-99EE-E1294D9A2450}"/>
    <dgm:cxn modelId="{9E1D6956-532E-44E7-B4B1-7B243EDDFFFC}" type="presOf" srcId="{DDF24669-8C0A-44A0-93B6-79A414EB3A7D}" destId="{B624DDEC-6CC9-4266-805D-EC717C7665FC}" srcOrd="0" destOrd="0" presId="urn:microsoft.com/office/officeart/2005/8/layout/process4"/>
    <dgm:cxn modelId="{9C301987-564E-450F-BF31-CAFEBD3D69CC}" type="presOf" srcId="{9BE21D2F-EDE3-44AC-B30B-16E45D39534E}" destId="{3721316B-039E-4964-974E-46E6078FD657}" srcOrd="0" destOrd="0" presId="urn:microsoft.com/office/officeart/2005/8/layout/process4"/>
    <dgm:cxn modelId="{6879A495-9ACB-41D6-BDF0-ED8F3835298A}" srcId="{1A751B87-EAFC-497B-A9AE-CFF71E3B1D39}" destId="{DDF24669-8C0A-44A0-93B6-79A414EB3A7D}" srcOrd="1" destOrd="0" parTransId="{8D9908C6-B22C-4F11-BEC8-54C3CC3E126D}" sibTransId="{8ECF6BD0-0CE8-48D5-AF9E-7258C6599AB3}"/>
    <dgm:cxn modelId="{DBA08BA3-E26E-46C6-8B0A-4EB0452D1943}" srcId="{1A751B87-EAFC-497B-A9AE-CFF71E3B1D39}" destId="{1DFEB2C8-DD11-46D4-A3AE-E02BDB09D61E}" srcOrd="0" destOrd="0" parTransId="{99C1CC4B-B2D0-4B69-B07C-C8695C1D137C}" sibTransId="{1AD50DF3-51E0-439C-82E9-E797BF1CB643}"/>
    <dgm:cxn modelId="{5F4A16B0-5CCE-4463-99BE-5BEA94529F0E}" srcId="{9BE21D2F-EDE3-44AC-B30B-16E45D39534E}" destId="{088BFE84-C34C-4DBD-A58A-4694ECE21B1C}" srcOrd="0" destOrd="0" parTransId="{0AA1E25E-D645-4B10-B334-CA565E434B09}" sibTransId="{AA31897A-7F24-4545-BCE1-6A91FC3F4601}"/>
    <dgm:cxn modelId="{53D0ACC1-17F9-4696-96C1-29C297EE3E15}" type="presOf" srcId="{1A751B87-EAFC-497B-A9AE-CFF71E3B1D39}" destId="{60E24560-08E2-4178-B158-1AB36F4B3253}" srcOrd="1" destOrd="0" presId="urn:microsoft.com/office/officeart/2005/8/layout/process4"/>
    <dgm:cxn modelId="{A01C1CDE-7531-4151-AEAF-BBB4A016B585}" srcId="{9BE21D2F-EDE3-44AC-B30B-16E45D39534E}" destId="{1A751B87-EAFC-497B-A9AE-CFF71E3B1D39}" srcOrd="1" destOrd="0" parTransId="{DE50FC21-1F26-449C-A675-2C3B867D7415}" sibTransId="{5AE4B290-A35C-4A11-9A5F-52C7D3C5858D}"/>
    <dgm:cxn modelId="{194110E3-E40D-4E07-8D13-A5E29C134E56}" type="presOf" srcId="{74AD4882-41EE-4C27-A997-095FB0DE444E}" destId="{394E88EC-451A-46C2-A2F3-4ABD702940C5}" srcOrd="0" destOrd="0" presId="urn:microsoft.com/office/officeart/2005/8/layout/process4"/>
    <dgm:cxn modelId="{7529D6E7-3455-4BF4-B8C9-15FA06493EF9}" srcId="{74AD4882-41EE-4C27-A997-095FB0DE444E}" destId="{90FA7215-EF45-49B9-A431-D1D2655CEE06}" srcOrd="0" destOrd="0" parTransId="{BD8A485A-A6A3-482A-9817-ECB65BCD84A9}" sibTransId="{E0CE887E-C121-4295-81A1-46A9FC1ABAF0}"/>
    <dgm:cxn modelId="{DDD44080-326D-4C8A-8D60-B4E8B7097DC3}" type="presParOf" srcId="{3721316B-039E-4964-974E-46E6078FD657}" destId="{1EF65C77-7864-4830-837E-4C2B450EC0EF}" srcOrd="0" destOrd="0" presId="urn:microsoft.com/office/officeart/2005/8/layout/process4"/>
    <dgm:cxn modelId="{5E361B57-2AB5-44BE-8734-F0C51CD45E6C}" type="presParOf" srcId="{1EF65C77-7864-4830-837E-4C2B450EC0EF}" destId="{394E88EC-451A-46C2-A2F3-4ABD702940C5}" srcOrd="0" destOrd="0" presId="urn:microsoft.com/office/officeart/2005/8/layout/process4"/>
    <dgm:cxn modelId="{96F23E96-D40D-474C-A26D-1684F80AC5CE}" type="presParOf" srcId="{1EF65C77-7864-4830-837E-4C2B450EC0EF}" destId="{AA79E1EA-F6AD-4FC7-B2CD-679699F2847E}" srcOrd="1" destOrd="0" presId="urn:microsoft.com/office/officeart/2005/8/layout/process4"/>
    <dgm:cxn modelId="{2EC018BF-707A-48E6-8806-C34C1D06D109}" type="presParOf" srcId="{1EF65C77-7864-4830-837E-4C2B450EC0EF}" destId="{443CC7E9-7CF3-485A-9CE3-37C64E86DB5B}" srcOrd="2" destOrd="0" presId="urn:microsoft.com/office/officeart/2005/8/layout/process4"/>
    <dgm:cxn modelId="{5D46CB24-DD84-4985-8BFC-F34F06B2B6E5}" type="presParOf" srcId="{443CC7E9-7CF3-485A-9CE3-37C64E86DB5B}" destId="{E1A9D317-CDA2-449B-B233-DA26247A408A}" srcOrd="0" destOrd="0" presId="urn:microsoft.com/office/officeart/2005/8/layout/process4"/>
    <dgm:cxn modelId="{8FC328AD-2265-4DFC-8D83-F8A658083721}" type="presParOf" srcId="{443CC7E9-7CF3-485A-9CE3-37C64E86DB5B}" destId="{C3EADD93-4D52-4574-91AC-3BA61F90B5F7}" srcOrd="1" destOrd="0" presId="urn:microsoft.com/office/officeart/2005/8/layout/process4"/>
    <dgm:cxn modelId="{BC4FF821-0597-48DA-9927-780C86B98EDD}" type="presParOf" srcId="{3721316B-039E-4964-974E-46E6078FD657}" destId="{C4791D23-D22D-44BD-BBE9-28B69536DAF4}" srcOrd="1" destOrd="0" presId="urn:microsoft.com/office/officeart/2005/8/layout/process4"/>
    <dgm:cxn modelId="{E1417DF5-51A5-4D12-A7AF-3A0AAB2C74FC}" type="presParOf" srcId="{3721316B-039E-4964-974E-46E6078FD657}" destId="{F7250BFD-8FF0-4F2F-BF3D-F7B1C41521C8}" srcOrd="2" destOrd="0" presId="urn:microsoft.com/office/officeart/2005/8/layout/process4"/>
    <dgm:cxn modelId="{4AA3E344-3DF5-49E8-BC8E-6B60485E5F80}" type="presParOf" srcId="{F7250BFD-8FF0-4F2F-BF3D-F7B1C41521C8}" destId="{4316B74C-9C9C-46DC-AA89-958E34A39A5D}" srcOrd="0" destOrd="0" presId="urn:microsoft.com/office/officeart/2005/8/layout/process4"/>
    <dgm:cxn modelId="{C4F55A5C-A382-4B68-9786-1350B619449E}" type="presParOf" srcId="{F7250BFD-8FF0-4F2F-BF3D-F7B1C41521C8}" destId="{60E24560-08E2-4178-B158-1AB36F4B3253}" srcOrd="1" destOrd="0" presId="urn:microsoft.com/office/officeart/2005/8/layout/process4"/>
    <dgm:cxn modelId="{33C4BFB5-AC3F-47DE-A3B9-92BC7E78A47C}" type="presParOf" srcId="{F7250BFD-8FF0-4F2F-BF3D-F7B1C41521C8}" destId="{23FB2AE3-7F2A-419E-96CD-DC355E82C80B}" srcOrd="2" destOrd="0" presId="urn:microsoft.com/office/officeart/2005/8/layout/process4"/>
    <dgm:cxn modelId="{C4DAAA39-9B3F-435F-BD83-86D3A96E1F5A}" type="presParOf" srcId="{23FB2AE3-7F2A-419E-96CD-DC355E82C80B}" destId="{2A9FF05B-0A72-4C92-9FC6-4958F26776AC}" srcOrd="0" destOrd="0" presId="urn:microsoft.com/office/officeart/2005/8/layout/process4"/>
    <dgm:cxn modelId="{D27AB22C-8848-4CE4-950E-577A45A1A4C6}" type="presParOf" srcId="{23FB2AE3-7F2A-419E-96CD-DC355E82C80B}" destId="{B624DDEC-6CC9-4266-805D-EC717C7665FC}" srcOrd="1" destOrd="0" presId="urn:microsoft.com/office/officeart/2005/8/layout/process4"/>
    <dgm:cxn modelId="{0502ACB2-5D6D-4622-8BCF-232D9FA5A4E6}" type="presParOf" srcId="{3721316B-039E-4964-974E-46E6078FD657}" destId="{8450DA9F-59E5-48F5-80F8-61373E5E5167}" srcOrd="3" destOrd="0" presId="urn:microsoft.com/office/officeart/2005/8/layout/process4"/>
    <dgm:cxn modelId="{2A4BDAC5-12B6-42EA-9EA5-C88957E0DEB8}" type="presParOf" srcId="{3721316B-039E-4964-974E-46E6078FD657}" destId="{7127C415-6B81-47A8-AC16-683F45A09F95}" srcOrd="4" destOrd="0" presId="urn:microsoft.com/office/officeart/2005/8/layout/process4"/>
    <dgm:cxn modelId="{14260A88-4B3F-414E-9508-943408ECF0F1}" type="presParOf" srcId="{7127C415-6B81-47A8-AC16-683F45A09F95}" destId="{6F9B11D5-2CCE-45B4-B7B2-24E00AEE395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EEFEB8-4F65-40C0-A3F9-359C984F013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12B2318-0947-4C54-8335-9F5C53889FC3}">
      <dgm:prSet/>
      <dgm:spPr/>
      <dgm:t>
        <a:bodyPr/>
        <a:lstStyle/>
        <a:p>
          <a:r>
            <a:rPr lang="en-US" b="1" dirty="0">
              <a:solidFill>
                <a:schemeClr val="accent1"/>
              </a:solidFill>
            </a:rPr>
            <a:t>Student application </a:t>
          </a:r>
          <a:r>
            <a:rPr lang="en-US" dirty="0"/>
            <a:t>– must be </a:t>
          </a:r>
          <a:r>
            <a:rPr lang="en-US" b="1" dirty="0"/>
            <a:t>completed online</a:t>
          </a:r>
          <a:r>
            <a:rPr lang="en-US" dirty="0"/>
            <a:t> and takes some time; </a:t>
          </a:r>
          <a:r>
            <a:rPr lang="en-US" b="1" dirty="0"/>
            <a:t>be sure you have time to complete </a:t>
          </a:r>
          <a:r>
            <a:rPr lang="en-US" dirty="0"/>
            <a:t>this part fully in one sitting!</a:t>
          </a:r>
        </a:p>
      </dgm:t>
    </dgm:pt>
    <dgm:pt modelId="{B6545675-02AC-49D1-B721-6020DFAC8C9E}" type="parTrans" cxnId="{4F0F4CDA-18AD-4173-91B6-14E5BDE51853}">
      <dgm:prSet/>
      <dgm:spPr/>
      <dgm:t>
        <a:bodyPr/>
        <a:lstStyle/>
        <a:p>
          <a:endParaRPr lang="en-US"/>
        </a:p>
      </dgm:t>
    </dgm:pt>
    <dgm:pt modelId="{2E7B9C4E-E406-426B-A2A9-7784A4FB035A}" type="sibTrans" cxnId="{4F0F4CDA-18AD-4173-91B6-14E5BDE51853}">
      <dgm:prSet/>
      <dgm:spPr/>
      <dgm:t>
        <a:bodyPr/>
        <a:lstStyle/>
        <a:p>
          <a:endParaRPr lang="en-US"/>
        </a:p>
      </dgm:t>
    </dgm:pt>
    <dgm:pt modelId="{2CF0E49A-5171-41C3-8252-50BF1E040E37}">
      <dgm:prSet/>
      <dgm:spPr/>
      <dgm:t>
        <a:bodyPr/>
        <a:lstStyle/>
        <a:p>
          <a:r>
            <a:rPr lang="en-US" dirty="0"/>
            <a:t>Link for the online form can be found here: </a:t>
          </a:r>
          <a:r>
            <a:rPr lang="en-US" dirty="0">
              <a:hlinkClick xmlns:r="http://schemas.openxmlformats.org/officeDocument/2006/relationships" r:id="rId1"/>
            </a:rPr>
            <a:t>National Honor Society / NHS application materials (cbsd.org)</a:t>
          </a:r>
          <a:endParaRPr lang="en-US" dirty="0"/>
        </a:p>
      </dgm:t>
    </dgm:pt>
    <dgm:pt modelId="{88943CC6-A15D-4206-BC46-51C9897BAB49}" type="parTrans" cxnId="{EB18CE78-1AAE-4308-B1D1-6E98864C45A7}">
      <dgm:prSet/>
      <dgm:spPr/>
      <dgm:t>
        <a:bodyPr/>
        <a:lstStyle/>
        <a:p>
          <a:endParaRPr lang="en-US"/>
        </a:p>
      </dgm:t>
    </dgm:pt>
    <dgm:pt modelId="{5D11899F-381D-411B-8B16-144112E284BB}" type="sibTrans" cxnId="{EB18CE78-1AAE-4308-B1D1-6E98864C45A7}">
      <dgm:prSet/>
      <dgm:spPr/>
      <dgm:t>
        <a:bodyPr/>
        <a:lstStyle/>
        <a:p>
          <a:endParaRPr lang="en-US"/>
        </a:p>
      </dgm:t>
    </dgm:pt>
    <dgm:pt modelId="{5FDE2331-710A-43C3-B3D0-66A782E2062E}">
      <dgm:prSet/>
      <dgm:spPr/>
      <dgm:t>
        <a:bodyPr/>
        <a:lstStyle/>
        <a:p>
          <a:r>
            <a:rPr lang="en-US" dirty="0"/>
            <a:t>Failure to complete this form fully will prevent an application from moving on to the review process.</a:t>
          </a:r>
        </a:p>
      </dgm:t>
    </dgm:pt>
    <dgm:pt modelId="{BA92B5AD-7AF7-4745-98D9-57C61A69AE4F}" type="parTrans" cxnId="{E5511992-1C61-4728-9364-388B1BB700D6}">
      <dgm:prSet/>
      <dgm:spPr/>
      <dgm:t>
        <a:bodyPr/>
        <a:lstStyle/>
        <a:p>
          <a:endParaRPr lang="en-US"/>
        </a:p>
      </dgm:t>
    </dgm:pt>
    <dgm:pt modelId="{441A8025-B37A-43A3-A4C6-920588DD38CC}" type="sibTrans" cxnId="{E5511992-1C61-4728-9364-388B1BB700D6}">
      <dgm:prSet/>
      <dgm:spPr/>
      <dgm:t>
        <a:bodyPr/>
        <a:lstStyle/>
        <a:p>
          <a:endParaRPr lang="en-US"/>
        </a:p>
      </dgm:t>
    </dgm:pt>
    <dgm:pt modelId="{C2218268-AD4B-4B2A-B311-8CBFF8FAA21C}">
      <dgm:prSet/>
      <dgm:spPr/>
      <dgm:t>
        <a:bodyPr/>
        <a:lstStyle/>
        <a:p>
          <a:r>
            <a:rPr lang="en-US" dirty="0"/>
            <a:t>Please continue reading for important details and tips for a successful application!</a:t>
          </a:r>
        </a:p>
      </dgm:t>
    </dgm:pt>
    <dgm:pt modelId="{2EAEB573-AB49-4872-B38C-6FFD1BE9AE8A}" type="parTrans" cxnId="{7A492AE3-9E50-4D5D-9810-0BABC8D09B25}">
      <dgm:prSet/>
      <dgm:spPr/>
      <dgm:t>
        <a:bodyPr/>
        <a:lstStyle/>
        <a:p>
          <a:endParaRPr lang="en-US"/>
        </a:p>
      </dgm:t>
    </dgm:pt>
    <dgm:pt modelId="{853B51BB-AC44-4738-9BCB-3A7D72E2058C}" type="sibTrans" cxnId="{7A492AE3-9E50-4D5D-9810-0BABC8D09B25}">
      <dgm:prSet/>
      <dgm:spPr/>
      <dgm:t>
        <a:bodyPr/>
        <a:lstStyle/>
        <a:p>
          <a:endParaRPr lang="en-US"/>
        </a:p>
      </dgm:t>
    </dgm:pt>
    <dgm:pt modelId="{30F751AF-F615-4D26-809F-78F2DC46459C}" type="pres">
      <dgm:prSet presAssocID="{03EEFEB8-4F65-40C0-A3F9-359C984F013F}" presName="vert0" presStyleCnt="0">
        <dgm:presLayoutVars>
          <dgm:dir/>
          <dgm:animOne val="branch"/>
          <dgm:animLvl val="lvl"/>
        </dgm:presLayoutVars>
      </dgm:prSet>
      <dgm:spPr/>
    </dgm:pt>
    <dgm:pt modelId="{1ACAD5F8-246B-47F7-9172-B8FD507805FF}" type="pres">
      <dgm:prSet presAssocID="{012B2318-0947-4C54-8335-9F5C53889FC3}" presName="thickLine" presStyleLbl="alignNode1" presStyleIdx="0" presStyleCnt="4"/>
      <dgm:spPr/>
    </dgm:pt>
    <dgm:pt modelId="{C5F85443-269D-41CC-AE23-C7FD9345EA76}" type="pres">
      <dgm:prSet presAssocID="{012B2318-0947-4C54-8335-9F5C53889FC3}" presName="horz1" presStyleCnt="0"/>
      <dgm:spPr/>
    </dgm:pt>
    <dgm:pt modelId="{D54C4527-DE60-4F07-88D6-AA3E0AEEA017}" type="pres">
      <dgm:prSet presAssocID="{012B2318-0947-4C54-8335-9F5C53889FC3}" presName="tx1" presStyleLbl="revTx" presStyleIdx="0" presStyleCnt="4"/>
      <dgm:spPr/>
    </dgm:pt>
    <dgm:pt modelId="{CF296506-25FB-4753-9FFE-3CF648AC5A4C}" type="pres">
      <dgm:prSet presAssocID="{012B2318-0947-4C54-8335-9F5C53889FC3}" presName="vert1" presStyleCnt="0"/>
      <dgm:spPr/>
    </dgm:pt>
    <dgm:pt modelId="{E464A4D0-DE98-4307-AB85-69D7F00837A8}" type="pres">
      <dgm:prSet presAssocID="{2CF0E49A-5171-41C3-8252-50BF1E040E37}" presName="thickLine" presStyleLbl="alignNode1" presStyleIdx="1" presStyleCnt="4"/>
      <dgm:spPr/>
    </dgm:pt>
    <dgm:pt modelId="{211B1C5F-4307-4F9F-9AC6-C7FF0939E3B9}" type="pres">
      <dgm:prSet presAssocID="{2CF0E49A-5171-41C3-8252-50BF1E040E37}" presName="horz1" presStyleCnt="0"/>
      <dgm:spPr/>
    </dgm:pt>
    <dgm:pt modelId="{A0A2A70F-3813-4FAA-AAB7-9CF2696B6343}" type="pres">
      <dgm:prSet presAssocID="{2CF0E49A-5171-41C3-8252-50BF1E040E37}" presName="tx1" presStyleLbl="revTx" presStyleIdx="1" presStyleCnt="4"/>
      <dgm:spPr/>
    </dgm:pt>
    <dgm:pt modelId="{C3FDFD60-C446-4114-8911-CF1E14572E0E}" type="pres">
      <dgm:prSet presAssocID="{2CF0E49A-5171-41C3-8252-50BF1E040E37}" presName="vert1" presStyleCnt="0"/>
      <dgm:spPr/>
    </dgm:pt>
    <dgm:pt modelId="{8475B50A-CEE0-49C2-9724-1E3DBF80FCF5}" type="pres">
      <dgm:prSet presAssocID="{5FDE2331-710A-43C3-B3D0-66A782E2062E}" presName="thickLine" presStyleLbl="alignNode1" presStyleIdx="2" presStyleCnt="4"/>
      <dgm:spPr/>
    </dgm:pt>
    <dgm:pt modelId="{18F59E1C-586F-45EA-BDA3-5F774ED69AA9}" type="pres">
      <dgm:prSet presAssocID="{5FDE2331-710A-43C3-B3D0-66A782E2062E}" presName="horz1" presStyleCnt="0"/>
      <dgm:spPr/>
    </dgm:pt>
    <dgm:pt modelId="{4A334DF0-FC7A-449A-A11C-076F27B098A6}" type="pres">
      <dgm:prSet presAssocID="{5FDE2331-710A-43C3-B3D0-66A782E2062E}" presName="tx1" presStyleLbl="revTx" presStyleIdx="2" presStyleCnt="4"/>
      <dgm:spPr/>
    </dgm:pt>
    <dgm:pt modelId="{7A6529BC-FB54-413B-8CAF-04B21BBA4C62}" type="pres">
      <dgm:prSet presAssocID="{5FDE2331-710A-43C3-B3D0-66A782E2062E}" presName="vert1" presStyleCnt="0"/>
      <dgm:spPr/>
    </dgm:pt>
    <dgm:pt modelId="{7A0356DC-F3B2-4985-836B-53BBC2FC4E50}" type="pres">
      <dgm:prSet presAssocID="{C2218268-AD4B-4B2A-B311-8CBFF8FAA21C}" presName="thickLine" presStyleLbl="alignNode1" presStyleIdx="3" presStyleCnt="4"/>
      <dgm:spPr/>
    </dgm:pt>
    <dgm:pt modelId="{7B757F2A-026E-41B1-AFEF-853BB4146DBF}" type="pres">
      <dgm:prSet presAssocID="{C2218268-AD4B-4B2A-B311-8CBFF8FAA21C}" presName="horz1" presStyleCnt="0"/>
      <dgm:spPr/>
    </dgm:pt>
    <dgm:pt modelId="{C4908CB6-F6C6-42E2-AE06-DF146D802848}" type="pres">
      <dgm:prSet presAssocID="{C2218268-AD4B-4B2A-B311-8CBFF8FAA21C}" presName="tx1" presStyleLbl="revTx" presStyleIdx="3" presStyleCnt="4"/>
      <dgm:spPr/>
    </dgm:pt>
    <dgm:pt modelId="{18A1ECAB-5EFE-4451-8AF5-105ABD4FEFDB}" type="pres">
      <dgm:prSet presAssocID="{C2218268-AD4B-4B2A-B311-8CBFF8FAA21C}" presName="vert1" presStyleCnt="0"/>
      <dgm:spPr/>
    </dgm:pt>
  </dgm:ptLst>
  <dgm:cxnLst>
    <dgm:cxn modelId="{E4C5E022-70BA-46A5-99B0-088A60AF3AC0}" type="presOf" srcId="{012B2318-0947-4C54-8335-9F5C53889FC3}" destId="{D54C4527-DE60-4F07-88D6-AA3E0AEEA017}" srcOrd="0" destOrd="0" presId="urn:microsoft.com/office/officeart/2008/layout/LinedList"/>
    <dgm:cxn modelId="{29514E31-5F04-4ECB-B376-9E04BAB8EA3C}" type="presOf" srcId="{C2218268-AD4B-4B2A-B311-8CBFF8FAA21C}" destId="{C4908CB6-F6C6-42E2-AE06-DF146D802848}" srcOrd="0" destOrd="0" presId="urn:microsoft.com/office/officeart/2008/layout/LinedList"/>
    <dgm:cxn modelId="{D746106E-1C46-4EF1-8F79-1AD06C0AE11D}" type="presOf" srcId="{03EEFEB8-4F65-40C0-A3F9-359C984F013F}" destId="{30F751AF-F615-4D26-809F-78F2DC46459C}" srcOrd="0" destOrd="0" presId="urn:microsoft.com/office/officeart/2008/layout/LinedList"/>
    <dgm:cxn modelId="{20B04B77-E2BA-4FC3-86ED-CB17A1983ED7}" type="presOf" srcId="{2CF0E49A-5171-41C3-8252-50BF1E040E37}" destId="{A0A2A70F-3813-4FAA-AAB7-9CF2696B6343}" srcOrd="0" destOrd="0" presId="urn:microsoft.com/office/officeart/2008/layout/LinedList"/>
    <dgm:cxn modelId="{EB18CE78-1AAE-4308-B1D1-6E98864C45A7}" srcId="{03EEFEB8-4F65-40C0-A3F9-359C984F013F}" destId="{2CF0E49A-5171-41C3-8252-50BF1E040E37}" srcOrd="1" destOrd="0" parTransId="{88943CC6-A15D-4206-BC46-51C9897BAB49}" sibTransId="{5D11899F-381D-411B-8B16-144112E284BB}"/>
    <dgm:cxn modelId="{E5511992-1C61-4728-9364-388B1BB700D6}" srcId="{03EEFEB8-4F65-40C0-A3F9-359C984F013F}" destId="{5FDE2331-710A-43C3-B3D0-66A782E2062E}" srcOrd="2" destOrd="0" parTransId="{BA92B5AD-7AF7-4745-98D9-57C61A69AE4F}" sibTransId="{441A8025-B37A-43A3-A4C6-920588DD38CC}"/>
    <dgm:cxn modelId="{A8E5C69F-F61E-461F-A65A-85C95A9E353A}" type="presOf" srcId="{5FDE2331-710A-43C3-B3D0-66A782E2062E}" destId="{4A334DF0-FC7A-449A-A11C-076F27B098A6}" srcOrd="0" destOrd="0" presId="urn:microsoft.com/office/officeart/2008/layout/LinedList"/>
    <dgm:cxn modelId="{4F0F4CDA-18AD-4173-91B6-14E5BDE51853}" srcId="{03EEFEB8-4F65-40C0-A3F9-359C984F013F}" destId="{012B2318-0947-4C54-8335-9F5C53889FC3}" srcOrd="0" destOrd="0" parTransId="{B6545675-02AC-49D1-B721-6020DFAC8C9E}" sibTransId="{2E7B9C4E-E406-426B-A2A9-7784A4FB035A}"/>
    <dgm:cxn modelId="{7A492AE3-9E50-4D5D-9810-0BABC8D09B25}" srcId="{03EEFEB8-4F65-40C0-A3F9-359C984F013F}" destId="{C2218268-AD4B-4B2A-B311-8CBFF8FAA21C}" srcOrd="3" destOrd="0" parTransId="{2EAEB573-AB49-4872-B38C-6FFD1BE9AE8A}" sibTransId="{853B51BB-AC44-4738-9BCB-3A7D72E2058C}"/>
    <dgm:cxn modelId="{451A2E5E-266E-4B5B-9AA4-8A4851B7A868}" type="presParOf" srcId="{30F751AF-F615-4D26-809F-78F2DC46459C}" destId="{1ACAD5F8-246B-47F7-9172-B8FD507805FF}" srcOrd="0" destOrd="0" presId="urn:microsoft.com/office/officeart/2008/layout/LinedList"/>
    <dgm:cxn modelId="{D37874C5-890D-44C5-B873-89E8201CCF40}" type="presParOf" srcId="{30F751AF-F615-4D26-809F-78F2DC46459C}" destId="{C5F85443-269D-41CC-AE23-C7FD9345EA76}" srcOrd="1" destOrd="0" presId="urn:microsoft.com/office/officeart/2008/layout/LinedList"/>
    <dgm:cxn modelId="{C131FE4D-BA2E-4029-AEFC-ACE240C9A91A}" type="presParOf" srcId="{C5F85443-269D-41CC-AE23-C7FD9345EA76}" destId="{D54C4527-DE60-4F07-88D6-AA3E0AEEA017}" srcOrd="0" destOrd="0" presId="urn:microsoft.com/office/officeart/2008/layout/LinedList"/>
    <dgm:cxn modelId="{F6B0DC22-5B24-4982-94BB-930FD4EFC60B}" type="presParOf" srcId="{C5F85443-269D-41CC-AE23-C7FD9345EA76}" destId="{CF296506-25FB-4753-9FFE-3CF648AC5A4C}" srcOrd="1" destOrd="0" presId="urn:microsoft.com/office/officeart/2008/layout/LinedList"/>
    <dgm:cxn modelId="{7C970B8C-AC35-4A41-857A-001235C39385}" type="presParOf" srcId="{30F751AF-F615-4D26-809F-78F2DC46459C}" destId="{E464A4D0-DE98-4307-AB85-69D7F00837A8}" srcOrd="2" destOrd="0" presId="urn:microsoft.com/office/officeart/2008/layout/LinedList"/>
    <dgm:cxn modelId="{EC623582-A7CB-496B-B5E7-AF14777220AF}" type="presParOf" srcId="{30F751AF-F615-4D26-809F-78F2DC46459C}" destId="{211B1C5F-4307-4F9F-9AC6-C7FF0939E3B9}" srcOrd="3" destOrd="0" presId="urn:microsoft.com/office/officeart/2008/layout/LinedList"/>
    <dgm:cxn modelId="{BB13765F-B92A-43AB-BA1E-7194B9C68D98}" type="presParOf" srcId="{211B1C5F-4307-4F9F-9AC6-C7FF0939E3B9}" destId="{A0A2A70F-3813-4FAA-AAB7-9CF2696B6343}" srcOrd="0" destOrd="0" presId="urn:microsoft.com/office/officeart/2008/layout/LinedList"/>
    <dgm:cxn modelId="{9D016A81-BD11-498A-82FE-8145A397AF4A}" type="presParOf" srcId="{211B1C5F-4307-4F9F-9AC6-C7FF0939E3B9}" destId="{C3FDFD60-C446-4114-8911-CF1E14572E0E}" srcOrd="1" destOrd="0" presId="urn:microsoft.com/office/officeart/2008/layout/LinedList"/>
    <dgm:cxn modelId="{5202FF07-9ED1-49B6-8211-70436A6FAA87}" type="presParOf" srcId="{30F751AF-F615-4D26-809F-78F2DC46459C}" destId="{8475B50A-CEE0-49C2-9724-1E3DBF80FCF5}" srcOrd="4" destOrd="0" presId="urn:microsoft.com/office/officeart/2008/layout/LinedList"/>
    <dgm:cxn modelId="{4099B389-1472-46BA-BE3F-5ECA9A0DCB0D}" type="presParOf" srcId="{30F751AF-F615-4D26-809F-78F2DC46459C}" destId="{18F59E1C-586F-45EA-BDA3-5F774ED69AA9}" srcOrd="5" destOrd="0" presId="urn:microsoft.com/office/officeart/2008/layout/LinedList"/>
    <dgm:cxn modelId="{C1D70A1C-5A2F-4401-93AD-329EA8CA6046}" type="presParOf" srcId="{18F59E1C-586F-45EA-BDA3-5F774ED69AA9}" destId="{4A334DF0-FC7A-449A-A11C-076F27B098A6}" srcOrd="0" destOrd="0" presId="urn:microsoft.com/office/officeart/2008/layout/LinedList"/>
    <dgm:cxn modelId="{ACB4E38A-BF6A-4BF1-9425-F9825AC42655}" type="presParOf" srcId="{18F59E1C-586F-45EA-BDA3-5F774ED69AA9}" destId="{7A6529BC-FB54-413B-8CAF-04B21BBA4C62}" srcOrd="1" destOrd="0" presId="urn:microsoft.com/office/officeart/2008/layout/LinedList"/>
    <dgm:cxn modelId="{0E672107-547F-43AE-A7AB-04385FFC62BB}" type="presParOf" srcId="{30F751AF-F615-4D26-809F-78F2DC46459C}" destId="{7A0356DC-F3B2-4985-836B-53BBC2FC4E50}" srcOrd="6" destOrd="0" presId="urn:microsoft.com/office/officeart/2008/layout/LinedList"/>
    <dgm:cxn modelId="{CD3434A2-3BDF-4EFB-BBE9-51939ED7F3CA}" type="presParOf" srcId="{30F751AF-F615-4D26-809F-78F2DC46459C}" destId="{7B757F2A-026E-41B1-AFEF-853BB4146DBF}" srcOrd="7" destOrd="0" presId="urn:microsoft.com/office/officeart/2008/layout/LinedList"/>
    <dgm:cxn modelId="{288D195F-D411-4BF8-AEC4-691150C8872A}" type="presParOf" srcId="{7B757F2A-026E-41B1-AFEF-853BB4146DBF}" destId="{C4908CB6-F6C6-42E2-AE06-DF146D802848}" srcOrd="0" destOrd="0" presId="urn:microsoft.com/office/officeart/2008/layout/LinedList"/>
    <dgm:cxn modelId="{242EF93C-14C4-44FE-9974-EC0FDC655C81}" type="presParOf" srcId="{7B757F2A-026E-41B1-AFEF-853BB4146DBF}" destId="{18A1ECAB-5EFE-4451-8AF5-105ABD4FEFD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6C32FD-C8DF-4A20-BCDC-0C9AC84104D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E6A9919-2EBB-4AE8-8EDE-89D26E0EFB93}">
      <dgm:prSet/>
      <dgm:spPr/>
      <dgm:t>
        <a:bodyPr/>
        <a:lstStyle/>
        <a:p>
          <a:r>
            <a:rPr lang="en-US" dirty="0"/>
            <a:t>The student application requires the student to demonstrate in-school involvement, service, and leadership.</a:t>
          </a:r>
        </a:p>
      </dgm:t>
    </dgm:pt>
    <dgm:pt modelId="{D9FFB78D-6FC8-49D5-8548-9D8E83054458}" type="parTrans" cxnId="{FB40766E-C3A7-473F-8DDD-065CA33D55D1}">
      <dgm:prSet/>
      <dgm:spPr/>
      <dgm:t>
        <a:bodyPr/>
        <a:lstStyle/>
        <a:p>
          <a:endParaRPr lang="en-US"/>
        </a:p>
      </dgm:t>
    </dgm:pt>
    <dgm:pt modelId="{FAA255E3-8D5D-4C70-BDB6-91E35B3CB62F}" type="sibTrans" cxnId="{FB40766E-C3A7-473F-8DDD-065CA33D55D1}">
      <dgm:prSet/>
      <dgm:spPr/>
      <dgm:t>
        <a:bodyPr/>
        <a:lstStyle/>
        <a:p>
          <a:endParaRPr lang="en-US"/>
        </a:p>
      </dgm:t>
    </dgm:pt>
    <dgm:pt modelId="{119FD5EE-E38B-47AC-BAB8-1FC803695FD9}">
      <dgm:prSet/>
      <dgm:spPr/>
      <dgm:t>
        <a:bodyPr/>
        <a:lstStyle/>
        <a:p>
          <a:r>
            <a:rPr lang="en-US" dirty="0"/>
            <a:t>An activity is considered if the student was involved in the activity AFTER the completion of their 9</a:t>
          </a:r>
          <a:r>
            <a:rPr lang="en-US" baseline="30000" dirty="0"/>
            <a:t>th</a:t>
          </a:r>
          <a:r>
            <a:rPr lang="en-US" dirty="0"/>
            <a:t> grade year; this means 9</a:t>
          </a:r>
          <a:r>
            <a:rPr lang="en-US" baseline="30000" dirty="0"/>
            <a:t>th</a:t>
          </a:r>
          <a:r>
            <a:rPr lang="en-US" dirty="0"/>
            <a:t> grade activities are not considered, however, involvement happening in the summer between 9</a:t>
          </a:r>
          <a:r>
            <a:rPr lang="en-US" baseline="30000" dirty="0"/>
            <a:t>th</a:t>
          </a:r>
          <a:r>
            <a:rPr lang="en-US" dirty="0"/>
            <a:t> and 10</a:t>
          </a:r>
          <a:r>
            <a:rPr lang="en-US" baseline="30000" dirty="0"/>
            <a:t>th</a:t>
          </a:r>
          <a:r>
            <a:rPr lang="en-US" dirty="0"/>
            <a:t> grade will count.</a:t>
          </a:r>
        </a:p>
      </dgm:t>
    </dgm:pt>
    <dgm:pt modelId="{6DCF7EF2-1AD0-47CB-AD86-219C15CAE674}" type="parTrans" cxnId="{C380752A-7823-450C-B1F6-FB185F80631E}">
      <dgm:prSet/>
      <dgm:spPr/>
      <dgm:t>
        <a:bodyPr/>
        <a:lstStyle/>
        <a:p>
          <a:endParaRPr lang="en-US"/>
        </a:p>
      </dgm:t>
    </dgm:pt>
    <dgm:pt modelId="{F96AA397-6CBC-4950-8C1B-809E45F17E81}" type="sibTrans" cxnId="{C380752A-7823-450C-B1F6-FB185F80631E}">
      <dgm:prSet/>
      <dgm:spPr/>
      <dgm:t>
        <a:bodyPr/>
        <a:lstStyle/>
        <a:p>
          <a:endParaRPr lang="en-US"/>
        </a:p>
      </dgm:t>
    </dgm:pt>
    <dgm:pt modelId="{A1AF2350-04EA-469D-A9D5-4EE961D4E1DA}">
      <dgm:prSet/>
      <dgm:spPr/>
      <dgm:t>
        <a:bodyPr/>
        <a:lstStyle/>
        <a:p>
          <a:r>
            <a:rPr lang="en-US" dirty="0"/>
            <a:t>An activity can only be listed in only 1 of the 3 categories (in-school, service, and leadership). Once an activity is listed under “in-school” it cannot be reused to support leadership or service. Make sure you think about where you list your activities!!!</a:t>
          </a:r>
        </a:p>
      </dgm:t>
    </dgm:pt>
    <dgm:pt modelId="{408ACAB3-0225-4FB3-AC49-28ADEABE350B}" type="parTrans" cxnId="{97DB0EFC-B81A-491B-8964-CC0FA3B1573D}">
      <dgm:prSet/>
      <dgm:spPr/>
      <dgm:t>
        <a:bodyPr/>
        <a:lstStyle/>
        <a:p>
          <a:endParaRPr lang="en-US"/>
        </a:p>
      </dgm:t>
    </dgm:pt>
    <dgm:pt modelId="{FE8E9771-E7A4-4653-9953-6D35AF8E744D}" type="sibTrans" cxnId="{97DB0EFC-B81A-491B-8964-CC0FA3B1573D}">
      <dgm:prSet/>
      <dgm:spPr/>
      <dgm:t>
        <a:bodyPr/>
        <a:lstStyle/>
        <a:p>
          <a:endParaRPr lang="en-US"/>
        </a:p>
      </dgm:t>
    </dgm:pt>
    <dgm:pt modelId="{7FE40EE0-7A38-4F98-9F1D-DFBB7CBF7900}">
      <dgm:prSet/>
      <dgm:spPr/>
      <dgm:t>
        <a:bodyPr/>
        <a:lstStyle/>
        <a:p>
          <a:r>
            <a:rPr lang="en-US" dirty="0"/>
            <a:t>Students are limited to listing their 4 most relevant activities for each of the 3 categories.</a:t>
          </a:r>
        </a:p>
      </dgm:t>
    </dgm:pt>
    <dgm:pt modelId="{68310859-68C2-4A5F-84C7-94F04D7D89FE}" type="parTrans" cxnId="{4A238EFD-116A-4F19-BD18-0A419B7329B3}">
      <dgm:prSet/>
      <dgm:spPr/>
      <dgm:t>
        <a:bodyPr/>
        <a:lstStyle/>
        <a:p>
          <a:endParaRPr lang="en-US"/>
        </a:p>
      </dgm:t>
    </dgm:pt>
    <dgm:pt modelId="{1DD566AC-74D5-4780-BC08-D080F2FD3AF5}" type="sibTrans" cxnId="{4A238EFD-116A-4F19-BD18-0A419B7329B3}">
      <dgm:prSet/>
      <dgm:spPr/>
      <dgm:t>
        <a:bodyPr/>
        <a:lstStyle/>
        <a:p>
          <a:endParaRPr lang="en-US"/>
        </a:p>
      </dgm:t>
    </dgm:pt>
    <dgm:pt modelId="{C2BF05F4-752C-4EDB-BCCB-AF210CB48059}">
      <dgm:prSet/>
      <dgm:spPr/>
      <dgm:t>
        <a:bodyPr/>
        <a:lstStyle/>
        <a:p>
          <a:r>
            <a:rPr lang="en-US" dirty="0"/>
            <a:t>Any activities listed should demonstrate on-going student involvement; “one off” or single day activities will not be considered. </a:t>
          </a:r>
        </a:p>
      </dgm:t>
    </dgm:pt>
    <dgm:pt modelId="{A3507E6E-06A5-487A-A8CB-CA27C07E2994}" type="parTrans" cxnId="{7F7A3E71-74DE-467D-8A34-D3DF167C7957}">
      <dgm:prSet/>
      <dgm:spPr/>
      <dgm:t>
        <a:bodyPr/>
        <a:lstStyle/>
        <a:p>
          <a:endParaRPr lang="en-US"/>
        </a:p>
      </dgm:t>
    </dgm:pt>
    <dgm:pt modelId="{8FECDA54-CF2F-43C0-A016-27D1ACEDF0A6}" type="sibTrans" cxnId="{7F7A3E71-74DE-467D-8A34-D3DF167C7957}">
      <dgm:prSet/>
      <dgm:spPr/>
      <dgm:t>
        <a:bodyPr/>
        <a:lstStyle/>
        <a:p>
          <a:endParaRPr lang="en-US"/>
        </a:p>
      </dgm:t>
    </dgm:pt>
    <dgm:pt modelId="{D9422D13-8BC4-4CD7-B264-9A02F9616AE5}">
      <dgm:prSet/>
      <dgm:spPr/>
      <dgm:t>
        <a:bodyPr/>
        <a:lstStyle/>
        <a:p>
          <a:r>
            <a:rPr lang="en-US" dirty="0"/>
            <a:t>Activities where a student is newly involved will not be considered. Student must be established in the activity for consideration.</a:t>
          </a:r>
        </a:p>
      </dgm:t>
    </dgm:pt>
    <dgm:pt modelId="{5F136FEF-2900-47AA-A357-E29F17AE75B7}" type="parTrans" cxnId="{50795210-B515-4749-B3BB-F12770AB66EF}">
      <dgm:prSet/>
      <dgm:spPr/>
      <dgm:t>
        <a:bodyPr/>
        <a:lstStyle/>
        <a:p>
          <a:endParaRPr lang="en-US"/>
        </a:p>
      </dgm:t>
    </dgm:pt>
    <dgm:pt modelId="{81F75107-0978-4603-A092-9166B4D78C4A}" type="sibTrans" cxnId="{50795210-B515-4749-B3BB-F12770AB66EF}">
      <dgm:prSet/>
      <dgm:spPr/>
      <dgm:t>
        <a:bodyPr/>
        <a:lstStyle/>
        <a:p>
          <a:endParaRPr lang="en-US"/>
        </a:p>
      </dgm:t>
    </dgm:pt>
    <dgm:pt modelId="{262D3D12-4B9C-4882-8A55-59FB39B7EF5F}" type="pres">
      <dgm:prSet presAssocID="{F06C32FD-C8DF-4A20-BCDC-0C9AC84104D3}" presName="vert0" presStyleCnt="0">
        <dgm:presLayoutVars>
          <dgm:dir/>
          <dgm:animOne val="branch"/>
          <dgm:animLvl val="lvl"/>
        </dgm:presLayoutVars>
      </dgm:prSet>
      <dgm:spPr/>
    </dgm:pt>
    <dgm:pt modelId="{936D363F-2DD4-4A3E-91D8-68DAE240B56E}" type="pres">
      <dgm:prSet presAssocID="{BE6A9919-2EBB-4AE8-8EDE-89D26E0EFB93}" presName="thickLine" presStyleLbl="alignNode1" presStyleIdx="0" presStyleCnt="6"/>
      <dgm:spPr/>
    </dgm:pt>
    <dgm:pt modelId="{C7FA776F-F461-40F1-A6AD-2739A345249A}" type="pres">
      <dgm:prSet presAssocID="{BE6A9919-2EBB-4AE8-8EDE-89D26E0EFB93}" presName="horz1" presStyleCnt="0"/>
      <dgm:spPr/>
    </dgm:pt>
    <dgm:pt modelId="{7EC2B3A6-D748-440E-B09A-F24EC4C4E9F3}" type="pres">
      <dgm:prSet presAssocID="{BE6A9919-2EBB-4AE8-8EDE-89D26E0EFB93}" presName="tx1" presStyleLbl="revTx" presStyleIdx="0" presStyleCnt="6"/>
      <dgm:spPr/>
    </dgm:pt>
    <dgm:pt modelId="{BAD507F1-23FB-4189-8F68-D94A999E5374}" type="pres">
      <dgm:prSet presAssocID="{BE6A9919-2EBB-4AE8-8EDE-89D26E0EFB93}" presName="vert1" presStyleCnt="0"/>
      <dgm:spPr/>
    </dgm:pt>
    <dgm:pt modelId="{37A7C235-51BE-4DED-8B6B-98830F9C4D34}" type="pres">
      <dgm:prSet presAssocID="{119FD5EE-E38B-47AC-BAB8-1FC803695FD9}" presName="thickLine" presStyleLbl="alignNode1" presStyleIdx="1" presStyleCnt="6"/>
      <dgm:spPr/>
    </dgm:pt>
    <dgm:pt modelId="{D5EF0A62-0BE1-4C69-A43D-2084215F3628}" type="pres">
      <dgm:prSet presAssocID="{119FD5EE-E38B-47AC-BAB8-1FC803695FD9}" presName="horz1" presStyleCnt="0"/>
      <dgm:spPr/>
    </dgm:pt>
    <dgm:pt modelId="{FACA9D9D-40F2-45C1-96FF-3A3733EDFF5D}" type="pres">
      <dgm:prSet presAssocID="{119FD5EE-E38B-47AC-BAB8-1FC803695FD9}" presName="tx1" presStyleLbl="revTx" presStyleIdx="1" presStyleCnt="6"/>
      <dgm:spPr/>
    </dgm:pt>
    <dgm:pt modelId="{BCC874DF-E18A-4840-9260-B7A0AABCBC72}" type="pres">
      <dgm:prSet presAssocID="{119FD5EE-E38B-47AC-BAB8-1FC803695FD9}" presName="vert1" presStyleCnt="0"/>
      <dgm:spPr/>
    </dgm:pt>
    <dgm:pt modelId="{27537A82-7971-43F9-BC42-66AD70A2BA5B}" type="pres">
      <dgm:prSet presAssocID="{A1AF2350-04EA-469D-A9D5-4EE961D4E1DA}" presName="thickLine" presStyleLbl="alignNode1" presStyleIdx="2" presStyleCnt="6"/>
      <dgm:spPr/>
    </dgm:pt>
    <dgm:pt modelId="{870E891D-EB46-4636-B03A-53290FC321E1}" type="pres">
      <dgm:prSet presAssocID="{A1AF2350-04EA-469D-A9D5-4EE961D4E1DA}" presName="horz1" presStyleCnt="0"/>
      <dgm:spPr/>
    </dgm:pt>
    <dgm:pt modelId="{DCB65C12-F054-4346-B4BD-F4B0D8DBFCB9}" type="pres">
      <dgm:prSet presAssocID="{A1AF2350-04EA-469D-A9D5-4EE961D4E1DA}" presName="tx1" presStyleLbl="revTx" presStyleIdx="2" presStyleCnt="6"/>
      <dgm:spPr/>
    </dgm:pt>
    <dgm:pt modelId="{B2FC58ED-FC4D-4416-948D-3444C3049FFA}" type="pres">
      <dgm:prSet presAssocID="{A1AF2350-04EA-469D-A9D5-4EE961D4E1DA}" presName="vert1" presStyleCnt="0"/>
      <dgm:spPr/>
    </dgm:pt>
    <dgm:pt modelId="{8FC6CCB2-0ECC-4EB3-8273-D19DD94497AC}" type="pres">
      <dgm:prSet presAssocID="{7FE40EE0-7A38-4F98-9F1D-DFBB7CBF7900}" presName="thickLine" presStyleLbl="alignNode1" presStyleIdx="3" presStyleCnt="6"/>
      <dgm:spPr/>
    </dgm:pt>
    <dgm:pt modelId="{28283543-A198-4F2E-BCDA-A2802AAB3DBA}" type="pres">
      <dgm:prSet presAssocID="{7FE40EE0-7A38-4F98-9F1D-DFBB7CBF7900}" presName="horz1" presStyleCnt="0"/>
      <dgm:spPr/>
    </dgm:pt>
    <dgm:pt modelId="{F1C933D7-975C-433D-9B8B-B891D467B874}" type="pres">
      <dgm:prSet presAssocID="{7FE40EE0-7A38-4F98-9F1D-DFBB7CBF7900}" presName="tx1" presStyleLbl="revTx" presStyleIdx="3" presStyleCnt="6"/>
      <dgm:spPr/>
    </dgm:pt>
    <dgm:pt modelId="{204667E0-DB0B-4544-86CD-2AF94E3FF3F9}" type="pres">
      <dgm:prSet presAssocID="{7FE40EE0-7A38-4F98-9F1D-DFBB7CBF7900}" presName="vert1" presStyleCnt="0"/>
      <dgm:spPr/>
    </dgm:pt>
    <dgm:pt modelId="{CCA804D1-A234-48D7-B86B-473A181E56C2}" type="pres">
      <dgm:prSet presAssocID="{C2BF05F4-752C-4EDB-BCCB-AF210CB48059}" presName="thickLine" presStyleLbl="alignNode1" presStyleIdx="4" presStyleCnt="6"/>
      <dgm:spPr/>
    </dgm:pt>
    <dgm:pt modelId="{CEA4B01D-3CB7-425A-A9C3-3A9C0948A4ED}" type="pres">
      <dgm:prSet presAssocID="{C2BF05F4-752C-4EDB-BCCB-AF210CB48059}" presName="horz1" presStyleCnt="0"/>
      <dgm:spPr/>
    </dgm:pt>
    <dgm:pt modelId="{6BCC70CB-B959-4736-8AAD-6BDD92F76790}" type="pres">
      <dgm:prSet presAssocID="{C2BF05F4-752C-4EDB-BCCB-AF210CB48059}" presName="tx1" presStyleLbl="revTx" presStyleIdx="4" presStyleCnt="6"/>
      <dgm:spPr/>
    </dgm:pt>
    <dgm:pt modelId="{27D39112-6B8A-4851-ADCE-314E86C7C479}" type="pres">
      <dgm:prSet presAssocID="{C2BF05F4-752C-4EDB-BCCB-AF210CB48059}" presName="vert1" presStyleCnt="0"/>
      <dgm:spPr/>
    </dgm:pt>
    <dgm:pt modelId="{6BEE14EB-0C77-4F5B-80A4-B344603FAE2A}" type="pres">
      <dgm:prSet presAssocID="{D9422D13-8BC4-4CD7-B264-9A02F9616AE5}" presName="thickLine" presStyleLbl="alignNode1" presStyleIdx="5" presStyleCnt="6"/>
      <dgm:spPr/>
    </dgm:pt>
    <dgm:pt modelId="{868411E6-1546-4F7F-A362-C8D07B23C4A3}" type="pres">
      <dgm:prSet presAssocID="{D9422D13-8BC4-4CD7-B264-9A02F9616AE5}" presName="horz1" presStyleCnt="0"/>
      <dgm:spPr/>
    </dgm:pt>
    <dgm:pt modelId="{493E9FA8-D027-4580-9B75-DF0CA49DFCA0}" type="pres">
      <dgm:prSet presAssocID="{D9422D13-8BC4-4CD7-B264-9A02F9616AE5}" presName="tx1" presStyleLbl="revTx" presStyleIdx="5" presStyleCnt="6"/>
      <dgm:spPr/>
    </dgm:pt>
    <dgm:pt modelId="{F46B079A-A164-493B-A25F-8E886C93A6DA}" type="pres">
      <dgm:prSet presAssocID="{D9422D13-8BC4-4CD7-B264-9A02F9616AE5}" presName="vert1" presStyleCnt="0"/>
      <dgm:spPr/>
    </dgm:pt>
  </dgm:ptLst>
  <dgm:cxnLst>
    <dgm:cxn modelId="{50795210-B515-4749-B3BB-F12770AB66EF}" srcId="{F06C32FD-C8DF-4A20-BCDC-0C9AC84104D3}" destId="{D9422D13-8BC4-4CD7-B264-9A02F9616AE5}" srcOrd="5" destOrd="0" parTransId="{5F136FEF-2900-47AA-A357-E29F17AE75B7}" sibTransId="{81F75107-0978-4603-A092-9166B4D78C4A}"/>
    <dgm:cxn modelId="{C380752A-7823-450C-B1F6-FB185F80631E}" srcId="{F06C32FD-C8DF-4A20-BCDC-0C9AC84104D3}" destId="{119FD5EE-E38B-47AC-BAB8-1FC803695FD9}" srcOrd="1" destOrd="0" parTransId="{6DCF7EF2-1AD0-47CB-AD86-219C15CAE674}" sibTransId="{F96AA397-6CBC-4950-8C1B-809E45F17E81}"/>
    <dgm:cxn modelId="{4F6D3F6D-E18D-4793-A64B-03D06764DB78}" type="presOf" srcId="{A1AF2350-04EA-469D-A9D5-4EE961D4E1DA}" destId="{DCB65C12-F054-4346-B4BD-F4B0D8DBFCB9}" srcOrd="0" destOrd="0" presId="urn:microsoft.com/office/officeart/2008/layout/LinedList"/>
    <dgm:cxn modelId="{FB40766E-C3A7-473F-8DDD-065CA33D55D1}" srcId="{F06C32FD-C8DF-4A20-BCDC-0C9AC84104D3}" destId="{BE6A9919-2EBB-4AE8-8EDE-89D26E0EFB93}" srcOrd="0" destOrd="0" parTransId="{D9FFB78D-6FC8-49D5-8548-9D8E83054458}" sibTransId="{FAA255E3-8D5D-4C70-BDB6-91E35B3CB62F}"/>
    <dgm:cxn modelId="{7F7A3E71-74DE-467D-8A34-D3DF167C7957}" srcId="{F06C32FD-C8DF-4A20-BCDC-0C9AC84104D3}" destId="{C2BF05F4-752C-4EDB-BCCB-AF210CB48059}" srcOrd="4" destOrd="0" parTransId="{A3507E6E-06A5-487A-A8CB-CA27C07E2994}" sibTransId="{8FECDA54-CF2F-43C0-A016-27D1ACEDF0A6}"/>
    <dgm:cxn modelId="{956E2D90-A876-49E8-AD9B-CAF33A507110}" type="presOf" srcId="{7FE40EE0-7A38-4F98-9F1D-DFBB7CBF7900}" destId="{F1C933D7-975C-433D-9B8B-B891D467B874}" srcOrd="0" destOrd="0" presId="urn:microsoft.com/office/officeart/2008/layout/LinedList"/>
    <dgm:cxn modelId="{77FC0B9C-54E2-4C8C-9F7F-30C7EFCB390E}" type="presOf" srcId="{BE6A9919-2EBB-4AE8-8EDE-89D26E0EFB93}" destId="{7EC2B3A6-D748-440E-B09A-F24EC4C4E9F3}" srcOrd="0" destOrd="0" presId="urn:microsoft.com/office/officeart/2008/layout/LinedList"/>
    <dgm:cxn modelId="{72AAEBA8-4C59-458A-9CF7-97D82F694F6C}" type="presOf" srcId="{C2BF05F4-752C-4EDB-BCCB-AF210CB48059}" destId="{6BCC70CB-B959-4736-8AAD-6BDD92F76790}" srcOrd="0" destOrd="0" presId="urn:microsoft.com/office/officeart/2008/layout/LinedList"/>
    <dgm:cxn modelId="{0005E5A9-D54D-4312-AD72-13A4C77AC203}" type="presOf" srcId="{F06C32FD-C8DF-4A20-BCDC-0C9AC84104D3}" destId="{262D3D12-4B9C-4882-8A55-59FB39B7EF5F}" srcOrd="0" destOrd="0" presId="urn:microsoft.com/office/officeart/2008/layout/LinedList"/>
    <dgm:cxn modelId="{E5C578BB-0836-4785-9EF5-AE85000F3A07}" type="presOf" srcId="{D9422D13-8BC4-4CD7-B264-9A02F9616AE5}" destId="{493E9FA8-D027-4580-9B75-DF0CA49DFCA0}" srcOrd="0" destOrd="0" presId="urn:microsoft.com/office/officeart/2008/layout/LinedList"/>
    <dgm:cxn modelId="{DA99E5F5-B63B-4691-8E4A-CDE14BCF1DB9}" type="presOf" srcId="{119FD5EE-E38B-47AC-BAB8-1FC803695FD9}" destId="{FACA9D9D-40F2-45C1-96FF-3A3733EDFF5D}" srcOrd="0" destOrd="0" presId="urn:microsoft.com/office/officeart/2008/layout/LinedList"/>
    <dgm:cxn modelId="{97DB0EFC-B81A-491B-8964-CC0FA3B1573D}" srcId="{F06C32FD-C8DF-4A20-BCDC-0C9AC84104D3}" destId="{A1AF2350-04EA-469D-A9D5-4EE961D4E1DA}" srcOrd="2" destOrd="0" parTransId="{408ACAB3-0225-4FB3-AC49-28ADEABE350B}" sibTransId="{FE8E9771-E7A4-4653-9953-6D35AF8E744D}"/>
    <dgm:cxn modelId="{4A238EFD-116A-4F19-BD18-0A419B7329B3}" srcId="{F06C32FD-C8DF-4A20-BCDC-0C9AC84104D3}" destId="{7FE40EE0-7A38-4F98-9F1D-DFBB7CBF7900}" srcOrd="3" destOrd="0" parTransId="{68310859-68C2-4A5F-84C7-94F04D7D89FE}" sibTransId="{1DD566AC-74D5-4780-BC08-D080F2FD3AF5}"/>
    <dgm:cxn modelId="{0785837E-5D74-49A9-9018-7667AF778396}" type="presParOf" srcId="{262D3D12-4B9C-4882-8A55-59FB39B7EF5F}" destId="{936D363F-2DD4-4A3E-91D8-68DAE240B56E}" srcOrd="0" destOrd="0" presId="urn:microsoft.com/office/officeart/2008/layout/LinedList"/>
    <dgm:cxn modelId="{79DD2680-759A-4AE6-A7B1-E3497000E0D0}" type="presParOf" srcId="{262D3D12-4B9C-4882-8A55-59FB39B7EF5F}" destId="{C7FA776F-F461-40F1-A6AD-2739A345249A}" srcOrd="1" destOrd="0" presId="urn:microsoft.com/office/officeart/2008/layout/LinedList"/>
    <dgm:cxn modelId="{44968BA9-B4AE-40D5-8F39-157C98C7ED63}" type="presParOf" srcId="{C7FA776F-F461-40F1-A6AD-2739A345249A}" destId="{7EC2B3A6-D748-440E-B09A-F24EC4C4E9F3}" srcOrd="0" destOrd="0" presId="urn:microsoft.com/office/officeart/2008/layout/LinedList"/>
    <dgm:cxn modelId="{0D2A6AF8-0ED5-4944-BFFD-5E1A28910DD7}" type="presParOf" srcId="{C7FA776F-F461-40F1-A6AD-2739A345249A}" destId="{BAD507F1-23FB-4189-8F68-D94A999E5374}" srcOrd="1" destOrd="0" presId="urn:microsoft.com/office/officeart/2008/layout/LinedList"/>
    <dgm:cxn modelId="{F7C6A473-DC5B-4588-B4D6-574E05CD8245}" type="presParOf" srcId="{262D3D12-4B9C-4882-8A55-59FB39B7EF5F}" destId="{37A7C235-51BE-4DED-8B6B-98830F9C4D34}" srcOrd="2" destOrd="0" presId="urn:microsoft.com/office/officeart/2008/layout/LinedList"/>
    <dgm:cxn modelId="{B21A8A70-43CD-48D4-AA0B-33F909499925}" type="presParOf" srcId="{262D3D12-4B9C-4882-8A55-59FB39B7EF5F}" destId="{D5EF0A62-0BE1-4C69-A43D-2084215F3628}" srcOrd="3" destOrd="0" presId="urn:microsoft.com/office/officeart/2008/layout/LinedList"/>
    <dgm:cxn modelId="{3D897DA1-7EA7-4DBF-861E-5C9B79486474}" type="presParOf" srcId="{D5EF0A62-0BE1-4C69-A43D-2084215F3628}" destId="{FACA9D9D-40F2-45C1-96FF-3A3733EDFF5D}" srcOrd="0" destOrd="0" presId="urn:microsoft.com/office/officeart/2008/layout/LinedList"/>
    <dgm:cxn modelId="{76A3F3B2-34A0-41EC-B6E2-AE3CE61ED5FB}" type="presParOf" srcId="{D5EF0A62-0BE1-4C69-A43D-2084215F3628}" destId="{BCC874DF-E18A-4840-9260-B7A0AABCBC72}" srcOrd="1" destOrd="0" presId="urn:microsoft.com/office/officeart/2008/layout/LinedList"/>
    <dgm:cxn modelId="{CB1593C9-4632-4782-8179-D725438BA65A}" type="presParOf" srcId="{262D3D12-4B9C-4882-8A55-59FB39B7EF5F}" destId="{27537A82-7971-43F9-BC42-66AD70A2BA5B}" srcOrd="4" destOrd="0" presId="urn:microsoft.com/office/officeart/2008/layout/LinedList"/>
    <dgm:cxn modelId="{1D186525-47DC-4FA4-BB87-14302D41B5F4}" type="presParOf" srcId="{262D3D12-4B9C-4882-8A55-59FB39B7EF5F}" destId="{870E891D-EB46-4636-B03A-53290FC321E1}" srcOrd="5" destOrd="0" presId="urn:microsoft.com/office/officeart/2008/layout/LinedList"/>
    <dgm:cxn modelId="{FA4B138B-81F7-4312-9320-43298FC433F0}" type="presParOf" srcId="{870E891D-EB46-4636-B03A-53290FC321E1}" destId="{DCB65C12-F054-4346-B4BD-F4B0D8DBFCB9}" srcOrd="0" destOrd="0" presId="urn:microsoft.com/office/officeart/2008/layout/LinedList"/>
    <dgm:cxn modelId="{4A419857-FD5A-48F1-BFCC-9D870D581A40}" type="presParOf" srcId="{870E891D-EB46-4636-B03A-53290FC321E1}" destId="{B2FC58ED-FC4D-4416-948D-3444C3049FFA}" srcOrd="1" destOrd="0" presId="urn:microsoft.com/office/officeart/2008/layout/LinedList"/>
    <dgm:cxn modelId="{7E047756-EB2A-4D4D-8AD4-561CE137AC13}" type="presParOf" srcId="{262D3D12-4B9C-4882-8A55-59FB39B7EF5F}" destId="{8FC6CCB2-0ECC-4EB3-8273-D19DD94497AC}" srcOrd="6" destOrd="0" presId="urn:microsoft.com/office/officeart/2008/layout/LinedList"/>
    <dgm:cxn modelId="{10A1A5AF-8261-4982-86B8-A9D197E0A20D}" type="presParOf" srcId="{262D3D12-4B9C-4882-8A55-59FB39B7EF5F}" destId="{28283543-A198-4F2E-BCDA-A2802AAB3DBA}" srcOrd="7" destOrd="0" presId="urn:microsoft.com/office/officeart/2008/layout/LinedList"/>
    <dgm:cxn modelId="{3BB6D34A-B01D-4D56-B3D4-878B7EC5E14B}" type="presParOf" srcId="{28283543-A198-4F2E-BCDA-A2802AAB3DBA}" destId="{F1C933D7-975C-433D-9B8B-B891D467B874}" srcOrd="0" destOrd="0" presId="urn:microsoft.com/office/officeart/2008/layout/LinedList"/>
    <dgm:cxn modelId="{8F312D07-731F-4B2D-B49E-C133F4D85F52}" type="presParOf" srcId="{28283543-A198-4F2E-BCDA-A2802AAB3DBA}" destId="{204667E0-DB0B-4544-86CD-2AF94E3FF3F9}" srcOrd="1" destOrd="0" presId="urn:microsoft.com/office/officeart/2008/layout/LinedList"/>
    <dgm:cxn modelId="{78BBC9E4-8F4F-4A5F-8997-2A8691FEA478}" type="presParOf" srcId="{262D3D12-4B9C-4882-8A55-59FB39B7EF5F}" destId="{CCA804D1-A234-48D7-B86B-473A181E56C2}" srcOrd="8" destOrd="0" presId="urn:microsoft.com/office/officeart/2008/layout/LinedList"/>
    <dgm:cxn modelId="{94245FC5-5DEF-4B68-B712-38C6A7B1355C}" type="presParOf" srcId="{262D3D12-4B9C-4882-8A55-59FB39B7EF5F}" destId="{CEA4B01D-3CB7-425A-A9C3-3A9C0948A4ED}" srcOrd="9" destOrd="0" presId="urn:microsoft.com/office/officeart/2008/layout/LinedList"/>
    <dgm:cxn modelId="{C1A48566-F4EA-4D0E-934C-702A8B9D6D2A}" type="presParOf" srcId="{CEA4B01D-3CB7-425A-A9C3-3A9C0948A4ED}" destId="{6BCC70CB-B959-4736-8AAD-6BDD92F76790}" srcOrd="0" destOrd="0" presId="urn:microsoft.com/office/officeart/2008/layout/LinedList"/>
    <dgm:cxn modelId="{526E481D-8841-4C23-8814-E96648238F82}" type="presParOf" srcId="{CEA4B01D-3CB7-425A-A9C3-3A9C0948A4ED}" destId="{27D39112-6B8A-4851-ADCE-314E86C7C479}" srcOrd="1" destOrd="0" presId="urn:microsoft.com/office/officeart/2008/layout/LinedList"/>
    <dgm:cxn modelId="{3F450917-BF48-4FF6-8504-93E8440E2589}" type="presParOf" srcId="{262D3D12-4B9C-4882-8A55-59FB39B7EF5F}" destId="{6BEE14EB-0C77-4F5B-80A4-B344603FAE2A}" srcOrd="10" destOrd="0" presId="urn:microsoft.com/office/officeart/2008/layout/LinedList"/>
    <dgm:cxn modelId="{3CE98647-BAE0-44F2-A4E2-2E09AB448429}" type="presParOf" srcId="{262D3D12-4B9C-4882-8A55-59FB39B7EF5F}" destId="{868411E6-1546-4F7F-A362-C8D07B23C4A3}" srcOrd="11" destOrd="0" presId="urn:microsoft.com/office/officeart/2008/layout/LinedList"/>
    <dgm:cxn modelId="{41413BEF-3A34-4E99-8AE9-7307B06B6D1F}" type="presParOf" srcId="{868411E6-1546-4F7F-A362-C8D07B23C4A3}" destId="{493E9FA8-D027-4580-9B75-DF0CA49DFCA0}" srcOrd="0" destOrd="0" presId="urn:microsoft.com/office/officeart/2008/layout/LinedList"/>
    <dgm:cxn modelId="{A401CED4-568E-49D5-B9A0-2529E0FC9F15}" type="presParOf" srcId="{868411E6-1546-4F7F-A362-C8D07B23C4A3}" destId="{F46B079A-A164-493B-A25F-8E886C93A6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373842-0236-4058-A8E6-DA5C223C12E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E56E601-9A46-4D41-BE0A-91781972D3F0}">
      <dgm:prSet/>
      <dgm:spPr/>
      <dgm:t>
        <a:bodyPr/>
        <a:lstStyle/>
        <a:p>
          <a:r>
            <a:rPr lang="en-US" dirty="0"/>
            <a:t>Verification Evaluation forms – students must request that adult supervisors complete evaluation forms to support their application. </a:t>
          </a:r>
        </a:p>
      </dgm:t>
    </dgm:pt>
    <dgm:pt modelId="{028A4E71-0A04-4194-A2ED-2795E323B75B}" type="parTrans" cxnId="{271E2056-D486-404B-8C0B-3921D9361B28}">
      <dgm:prSet/>
      <dgm:spPr/>
      <dgm:t>
        <a:bodyPr/>
        <a:lstStyle/>
        <a:p>
          <a:endParaRPr lang="en-US"/>
        </a:p>
      </dgm:t>
    </dgm:pt>
    <dgm:pt modelId="{9AB3213D-7C61-4D70-8DB2-DE7FCD68F562}" type="sibTrans" cxnId="{271E2056-D486-404B-8C0B-3921D9361B28}">
      <dgm:prSet/>
      <dgm:spPr/>
      <dgm:t>
        <a:bodyPr/>
        <a:lstStyle/>
        <a:p>
          <a:endParaRPr lang="en-US"/>
        </a:p>
      </dgm:t>
    </dgm:pt>
    <dgm:pt modelId="{4C272865-834D-4A76-B26A-786B27040179}">
      <dgm:prSet/>
      <dgm:spPr/>
      <dgm:t>
        <a:bodyPr/>
        <a:lstStyle/>
        <a:p>
          <a:r>
            <a:rPr lang="en-US" dirty="0"/>
            <a:t>It is the discretion of the supervising adult completing the verification what information is shared on the application.</a:t>
          </a:r>
        </a:p>
      </dgm:t>
    </dgm:pt>
    <dgm:pt modelId="{0B415BE4-AEFA-4009-8266-EF40F5166436}" type="parTrans" cxnId="{33834797-9275-4600-8200-99C0AB8B5DE4}">
      <dgm:prSet/>
      <dgm:spPr/>
      <dgm:t>
        <a:bodyPr/>
        <a:lstStyle/>
        <a:p>
          <a:endParaRPr lang="en-US"/>
        </a:p>
      </dgm:t>
    </dgm:pt>
    <dgm:pt modelId="{B735A351-E686-46A8-824E-E7385B4926DC}" type="sibTrans" cxnId="{33834797-9275-4600-8200-99C0AB8B5DE4}">
      <dgm:prSet/>
      <dgm:spPr/>
      <dgm:t>
        <a:bodyPr/>
        <a:lstStyle/>
        <a:p>
          <a:endParaRPr lang="en-US"/>
        </a:p>
      </dgm:t>
    </dgm:pt>
    <dgm:pt modelId="{B72D83BD-551E-4D55-B348-F72DA8C65625}">
      <dgm:prSet/>
      <dgm:spPr/>
      <dgm:t>
        <a:bodyPr/>
        <a:lstStyle/>
        <a:p>
          <a:r>
            <a:rPr lang="en-US" dirty="0"/>
            <a:t>Link for online verification form can be found here: </a:t>
          </a:r>
          <a:r>
            <a:rPr lang="en-US" dirty="0">
              <a:hlinkClick xmlns:r="http://schemas.openxmlformats.org/officeDocument/2006/relationships" r:id="rId1"/>
            </a:rPr>
            <a:t>National Honor Society / NHS application materials (cbsd.org)</a:t>
          </a:r>
          <a:endParaRPr lang="en-US" dirty="0"/>
        </a:p>
      </dgm:t>
    </dgm:pt>
    <dgm:pt modelId="{0C5BD2C5-E488-4781-BCAB-078AC5AA43B3}" type="parTrans" cxnId="{2F001189-07D0-4235-B927-9A2330C30237}">
      <dgm:prSet/>
      <dgm:spPr/>
      <dgm:t>
        <a:bodyPr/>
        <a:lstStyle/>
        <a:p>
          <a:endParaRPr lang="en-US"/>
        </a:p>
      </dgm:t>
    </dgm:pt>
    <dgm:pt modelId="{D28B313D-5485-4E89-9ACF-F5D336CA339C}" type="sibTrans" cxnId="{2F001189-07D0-4235-B927-9A2330C30237}">
      <dgm:prSet/>
      <dgm:spPr/>
      <dgm:t>
        <a:bodyPr/>
        <a:lstStyle/>
        <a:p>
          <a:endParaRPr lang="en-US"/>
        </a:p>
      </dgm:t>
    </dgm:pt>
    <dgm:pt modelId="{41CE1E3B-39DE-4943-ACDA-D0DB835166F3}">
      <dgm:prSet/>
      <dgm:spPr/>
      <dgm:t>
        <a:bodyPr/>
        <a:lstStyle/>
        <a:p>
          <a:r>
            <a:rPr lang="en-US" dirty="0"/>
            <a:t>There must be at least 1 verification form to support each part (in-school, service, and leadership) of the application.</a:t>
          </a:r>
        </a:p>
      </dgm:t>
    </dgm:pt>
    <dgm:pt modelId="{34951913-0B4A-4A26-ADC5-02A5EB1B9D22}" type="parTrans" cxnId="{ABFB857D-4041-42A8-AF84-425BE25107CC}">
      <dgm:prSet/>
      <dgm:spPr/>
      <dgm:t>
        <a:bodyPr/>
        <a:lstStyle/>
        <a:p>
          <a:endParaRPr lang="en-US"/>
        </a:p>
      </dgm:t>
    </dgm:pt>
    <dgm:pt modelId="{E94D211C-6268-4B8A-BF6C-3322316D7595}" type="sibTrans" cxnId="{ABFB857D-4041-42A8-AF84-425BE25107CC}">
      <dgm:prSet/>
      <dgm:spPr/>
      <dgm:t>
        <a:bodyPr/>
        <a:lstStyle/>
        <a:p>
          <a:endParaRPr lang="en-US"/>
        </a:p>
      </dgm:t>
    </dgm:pt>
    <dgm:pt modelId="{235A77E1-2DB4-46C9-865C-80649CDF06BC}">
      <dgm:prSet/>
      <dgm:spPr/>
      <dgm:t>
        <a:bodyPr/>
        <a:lstStyle/>
        <a:p>
          <a:r>
            <a:rPr lang="en-US" dirty="0"/>
            <a:t>It is the </a:t>
          </a:r>
          <a:r>
            <a:rPr lang="en-US" b="1" dirty="0"/>
            <a:t>student’s responsibility </a:t>
          </a:r>
          <a:r>
            <a:rPr lang="en-US" dirty="0"/>
            <a:t>to formally request and follow up with their supervising adults that necessary forms are submitted on their behalf.</a:t>
          </a:r>
        </a:p>
      </dgm:t>
    </dgm:pt>
    <dgm:pt modelId="{4FA681E5-FF43-419F-9D52-347CD45F18C6}" type="parTrans" cxnId="{F2DBD787-7A09-4E91-8347-3AB93011DEC0}">
      <dgm:prSet/>
      <dgm:spPr/>
      <dgm:t>
        <a:bodyPr/>
        <a:lstStyle/>
        <a:p>
          <a:endParaRPr lang="en-US"/>
        </a:p>
      </dgm:t>
    </dgm:pt>
    <dgm:pt modelId="{FF18EF43-4A20-4B82-B972-6E36C4C41EF6}" type="sibTrans" cxnId="{F2DBD787-7A09-4E91-8347-3AB93011DEC0}">
      <dgm:prSet/>
      <dgm:spPr/>
      <dgm:t>
        <a:bodyPr/>
        <a:lstStyle/>
        <a:p>
          <a:endParaRPr lang="en-US"/>
        </a:p>
      </dgm:t>
    </dgm:pt>
    <dgm:pt modelId="{2D003B79-8958-498E-BD3E-D804639EDAFC}" type="pres">
      <dgm:prSet presAssocID="{22373842-0236-4058-A8E6-DA5C223C12E3}" presName="diagram" presStyleCnt="0">
        <dgm:presLayoutVars>
          <dgm:dir/>
          <dgm:resizeHandles val="exact"/>
        </dgm:presLayoutVars>
      </dgm:prSet>
      <dgm:spPr/>
    </dgm:pt>
    <dgm:pt modelId="{163A10C9-9BEB-497A-9408-443A2BA23C26}" type="pres">
      <dgm:prSet presAssocID="{CE56E601-9A46-4D41-BE0A-91781972D3F0}" presName="node" presStyleLbl="node1" presStyleIdx="0" presStyleCnt="5">
        <dgm:presLayoutVars>
          <dgm:bulletEnabled val="1"/>
        </dgm:presLayoutVars>
      </dgm:prSet>
      <dgm:spPr/>
    </dgm:pt>
    <dgm:pt modelId="{79F4B78D-A13B-42C9-A8DE-78C97DBAA1B8}" type="pres">
      <dgm:prSet presAssocID="{9AB3213D-7C61-4D70-8DB2-DE7FCD68F562}" presName="sibTrans" presStyleCnt="0"/>
      <dgm:spPr/>
    </dgm:pt>
    <dgm:pt modelId="{20B1FA2C-0FBD-4E29-B850-A7C41046FC80}" type="pres">
      <dgm:prSet presAssocID="{4C272865-834D-4A76-B26A-786B27040179}" presName="node" presStyleLbl="node1" presStyleIdx="1" presStyleCnt="5">
        <dgm:presLayoutVars>
          <dgm:bulletEnabled val="1"/>
        </dgm:presLayoutVars>
      </dgm:prSet>
      <dgm:spPr/>
    </dgm:pt>
    <dgm:pt modelId="{BBF643AC-23D9-4A9D-A27E-B372D4654035}" type="pres">
      <dgm:prSet presAssocID="{B735A351-E686-46A8-824E-E7385B4926DC}" presName="sibTrans" presStyleCnt="0"/>
      <dgm:spPr/>
    </dgm:pt>
    <dgm:pt modelId="{C3E3FCB2-838E-4E10-848A-C1123ABE00F9}" type="pres">
      <dgm:prSet presAssocID="{B72D83BD-551E-4D55-B348-F72DA8C65625}" presName="node" presStyleLbl="node1" presStyleIdx="2" presStyleCnt="5">
        <dgm:presLayoutVars>
          <dgm:bulletEnabled val="1"/>
        </dgm:presLayoutVars>
      </dgm:prSet>
      <dgm:spPr/>
    </dgm:pt>
    <dgm:pt modelId="{45CCE429-3489-415B-9B41-B29C33BA5FB1}" type="pres">
      <dgm:prSet presAssocID="{D28B313D-5485-4E89-9ACF-F5D336CA339C}" presName="sibTrans" presStyleCnt="0"/>
      <dgm:spPr/>
    </dgm:pt>
    <dgm:pt modelId="{403B9323-CF40-4692-82E9-F9C1C94D1AEC}" type="pres">
      <dgm:prSet presAssocID="{41CE1E3B-39DE-4943-ACDA-D0DB835166F3}" presName="node" presStyleLbl="node1" presStyleIdx="3" presStyleCnt="5">
        <dgm:presLayoutVars>
          <dgm:bulletEnabled val="1"/>
        </dgm:presLayoutVars>
      </dgm:prSet>
      <dgm:spPr/>
    </dgm:pt>
    <dgm:pt modelId="{702DFACA-7B99-4A3C-B69B-CDB146158DF7}" type="pres">
      <dgm:prSet presAssocID="{E94D211C-6268-4B8A-BF6C-3322316D7595}" presName="sibTrans" presStyleCnt="0"/>
      <dgm:spPr/>
    </dgm:pt>
    <dgm:pt modelId="{F278E2CE-3F93-4DED-AF20-FD2C5A8E2B33}" type="pres">
      <dgm:prSet presAssocID="{235A77E1-2DB4-46C9-865C-80649CDF06BC}" presName="node" presStyleLbl="node1" presStyleIdx="4" presStyleCnt="5">
        <dgm:presLayoutVars>
          <dgm:bulletEnabled val="1"/>
        </dgm:presLayoutVars>
      </dgm:prSet>
      <dgm:spPr/>
    </dgm:pt>
  </dgm:ptLst>
  <dgm:cxnLst>
    <dgm:cxn modelId="{7B0F8D45-056C-497F-B68C-E37A9AD627D8}" type="presOf" srcId="{CE56E601-9A46-4D41-BE0A-91781972D3F0}" destId="{163A10C9-9BEB-497A-9408-443A2BA23C26}" srcOrd="0" destOrd="0" presId="urn:microsoft.com/office/officeart/2005/8/layout/default"/>
    <dgm:cxn modelId="{271E2056-D486-404B-8C0B-3921D9361B28}" srcId="{22373842-0236-4058-A8E6-DA5C223C12E3}" destId="{CE56E601-9A46-4D41-BE0A-91781972D3F0}" srcOrd="0" destOrd="0" parTransId="{028A4E71-0A04-4194-A2ED-2795E323B75B}" sibTransId="{9AB3213D-7C61-4D70-8DB2-DE7FCD68F562}"/>
    <dgm:cxn modelId="{ABFB857D-4041-42A8-AF84-425BE25107CC}" srcId="{22373842-0236-4058-A8E6-DA5C223C12E3}" destId="{41CE1E3B-39DE-4943-ACDA-D0DB835166F3}" srcOrd="3" destOrd="0" parTransId="{34951913-0B4A-4A26-ADC5-02A5EB1B9D22}" sibTransId="{E94D211C-6268-4B8A-BF6C-3322316D7595}"/>
    <dgm:cxn modelId="{69658081-3A7B-4AB3-B259-DBA1DA89B689}" type="presOf" srcId="{B72D83BD-551E-4D55-B348-F72DA8C65625}" destId="{C3E3FCB2-838E-4E10-848A-C1123ABE00F9}" srcOrd="0" destOrd="0" presId="urn:microsoft.com/office/officeart/2005/8/layout/default"/>
    <dgm:cxn modelId="{F2DBD787-7A09-4E91-8347-3AB93011DEC0}" srcId="{22373842-0236-4058-A8E6-DA5C223C12E3}" destId="{235A77E1-2DB4-46C9-865C-80649CDF06BC}" srcOrd="4" destOrd="0" parTransId="{4FA681E5-FF43-419F-9D52-347CD45F18C6}" sibTransId="{FF18EF43-4A20-4B82-B972-6E36C4C41EF6}"/>
    <dgm:cxn modelId="{2F001189-07D0-4235-B927-9A2330C30237}" srcId="{22373842-0236-4058-A8E6-DA5C223C12E3}" destId="{B72D83BD-551E-4D55-B348-F72DA8C65625}" srcOrd="2" destOrd="0" parTransId="{0C5BD2C5-E488-4781-BCAB-078AC5AA43B3}" sibTransId="{D28B313D-5485-4E89-9ACF-F5D336CA339C}"/>
    <dgm:cxn modelId="{33834797-9275-4600-8200-99C0AB8B5DE4}" srcId="{22373842-0236-4058-A8E6-DA5C223C12E3}" destId="{4C272865-834D-4A76-B26A-786B27040179}" srcOrd="1" destOrd="0" parTransId="{0B415BE4-AEFA-4009-8266-EF40F5166436}" sibTransId="{B735A351-E686-46A8-824E-E7385B4926DC}"/>
    <dgm:cxn modelId="{5EF701B6-B890-463A-8834-D1FC5EB96951}" type="presOf" srcId="{4C272865-834D-4A76-B26A-786B27040179}" destId="{20B1FA2C-0FBD-4E29-B850-A7C41046FC80}" srcOrd="0" destOrd="0" presId="urn:microsoft.com/office/officeart/2005/8/layout/default"/>
    <dgm:cxn modelId="{54F03BBF-3957-450B-9535-A5D55E2CE5F8}" type="presOf" srcId="{41CE1E3B-39DE-4943-ACDA-D0DB835166F3}" destId="{403B9323-CF40-4692-82E9-F9C1C94D1AEC}" srcOrd="0" destOrd="0" presId="urn:microsoft.com/office/officeart/2005/8/layout/default"/>
    <dgm:cxn modelId="{DD0E0DD5-DD85-48C9-A9C1-AF794253D1D4}" type="presOf" srcId="{22373842-0236-4058-A8E6-DA5C223C12E3}" destId="{2D003B79-8958-498E-BD3E-D804639EDAFC}" srcOrd="0" destOrd="0" presId="urn:microsoft.com/office/officeart/2005/8/layout/default"/>
    <dgm:cxn modelId="{FEE692E5-C9DD-4FE2-8A8F-B49C86AAFE66}" type="presOf" srcId="{235A77E1-2DB4-46C9-865C-80649CDF06BC}" destId="{F278E2CE-3F93-4DED-AF20-FD2C5A8E2B33}" srcOrd="0" destOrd="0" presId="urn:microsoft.com/office/officeart/2005/8/layout/default"/>
    <dgm:cxn modelId="{7DA7C572-962E-4A15-9D0F-F799E892A4EF}" type="presParOf" srcId="{2D003B79-8958-498E-BD3E-D804639EDAFC}" destId="{163A10C9-9BEB-497A-9408-443A2BA23C26}" srcOrd="0" destOrd="0" presId="urn:microsoft.com/office/officeart/2005/8/layout/default"/>
    <dgm:cxn modelId="{5C158BDA-A5D8-4510-B88C-72787DA92F64}" type="presParOf" srcId="{2D003B79-8958-498E-BD3E-D804639EDAFC}" destId="{79F4B78D-A13B-42C9-A8DE-78C97DBAA1B8}" srcOrd="1" destOrd="0" presId="urn:microsoft.com/office/officeart/2005/8/layout/default"/>
    <dgm:cxn modelId="{93EB6BE7-D53D-4D42-B2EF-B99F796E0A42}" type="presParOf" srcId="{2D003B79-8958-498E-BD3E-D804639EDAFC}" destId="{20B1FA2C-0FBD-4E29-B850-A7C41046FC80}" srcOrd="2" destOrd="0" presId="urn:microsoft.com/office/officeart/2005/8/layout/default"/>
    <dgm:cxn modelId="{306B0490-2D31-437C-9E69-DF44896F458F}" type="presParOf" srcId="{2D003B79-8958-498E-BD3E-D804639EDAFC}" destId="{BBF643AC-23D9-4A9D-A27E-B372D4654035}" srcOrd="3" destOrd="0" presId="urn:microsoft.com/office/officeart/2005/8/layout/default"/>
    <dgm:cxn modelId="{5281C8DB-901F-45CD-A635-3A150A74FFE3}" type="presParOf" srcId="{2D003B79-8958-498E-BD3E-D804639EDAFC}" destId="{C3E3FCB2-838E-4E10-848A-C1123ABE00F9}" srcOrd="4" destOrd="0" presId="urn:microsoft.com/office/officeart/2005/8/layout/default"/>
    <dgm:cxn modelId="{273FAC26-1953-43F8-900F-54C00582D1BC}" type="presParOf" srcId="{2D003B79-8958-498E-BD3E-D804639EDAFC}" destId="{45CCE429-3489-415B-9B41-B29C33BA5FB1}" srcOrd="5" destOrd="0" presId="urn:microsoft.com/office/officeart/2005/8/layout/default"/>
    <dgm:cxn modelId="{6B54BAB8-BBD1-450F-B322-A9FECE8E57CD}" type="presParOf" srcId="{2D003B79-8958-498E-BD3E-D804639EDAFC}" destId="{403B9323-CF40-4692-82E9-F9C1C94D1AEC}" srcOrd="6" destOrd="0" presId="urn:microsoft.com/office/officeart/2005/8/layout/default"/>
    <dgm:cxn modelId="{17A6F42A-7DCF-4486-8A97-7368EB49ECE6}" type="presParOf" srcId="{2D003B79-8958-498E-BD3E-D804639EDAFC}" destId="{702DFACA-7B99-4A3C-B69B-CDB146158DF7}" srcOrd="7" destOrd="0" presId="urn:microsoft.com/office/officeart/2005/8/layout/default"/>
    <dgm:cxn modelId="{2FCF9B8B-CF02-41BF-885F-4820E29FF8A9}" type="presParOf" srcId="{2D003B79-8958-498E-BD3E-D804639EDAFC}" destId="{F278E2CE-3F93-4DED-AF20-FD2C5A8E2B3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AC290D-3F0D-4B87-BC30-58F3685CDB6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7EB0E9C-DFDD-4455-9001-CAB4CC447832}">
      <dgm:prSet/>
      <dgm:spPr/>
      <dgm:t>
        <a:bodyPr/>
        <a:lstStyle/>
        <a:p>
          <a:r>
            <a:rPr lang="en-US" dirty="0"/>
            <a:t>In-school activities include: school sponsored clubs, sports, choir, orchestra, any school band ensemble</a:t>
          </a:r>
        </a:p>
      </dgm:t>
    </dgm:pt>
    <dgm:pt modelId="{AB3BA262-FF11-400A-A12A-BCDA68CCEC24}" type="parTrans" cxnId="{0DD237CF-079E-4FE2-9CEE-767BE1970967}">
      <dgm:prSet/>
      <dgm:spPr/>
      <dgm:t>
        <a:bodyPr/>
        <a:lstStyle/>
        <a:p>
          <a:endParaRPr lang="en-US"/>
        </a:p>
      </dgm:t>
    </dgm:pt>
    <dgm:pt modelId="{81C3BC12-A27D-405D-8DFB-57ABD7EFF9AE}" type="sibTrans" cxnId="{0DD237CF-079E-4FE2-9CEE-767BE1970967}">
      <dgm:prSet/>
      <dgm:spPr/>
      <dgm:t>
        <a:bodyPr/>
        <a:lstStyle/>
        <a:p>
          <a:endParaRPr lang="en-US"/>
        </a:p>
      </dgm:t>
    </dgm:pt>
    <dgm:pt modelId="{6C861E66-3EBF-4AC1-BC7D-6F6F2588786B}">
      <dgm:prSet/>
      <dgm:spPr/>
      <dgm:t>
        <a:bodyPr/>
        <a:lstStyle/>
        <a:p>
          <a:r>
            <a:rPr lang="en-US" dirty="0"/>
            <a:t>In-school activities do not include: non-sponsored school groups, groups formed due to enrollment in a class which is not a music class (ex: unified sports)</a:t>
          </a:r>
        </a:p>
      </dgm:t>
    </dgm:pt>
    <dgm:pt modelId="{4ABD6816-261E-407D-9172-2638C8D60594}" type="parTrans" cxnId="{4F35026B-3894-44DD-8B1C-AD38B65C8CA3}">
      <dgm:prSet/>
      <dgm:spPr/>
      <dgm:t>
        <a:bodyPr/>
        <a:lstStyle/>
        <a:p>
          <a:endParaRPr lang="en-US"/>
        </a:p>
      </dgm:t>
    </dgm:pt>
    <dgm:pt modelId="{CAE31F86-9FBF-4032-9D23-9912A78D91D7}" type="sibTrans" cxnId="{4F35026B-3894-44DD-8B1C-AD38B65C8CA3}">
      <dgm:prSet/>
      <dgm:spPr/>
      <dgm:t>
        <a:bodyPr/>
        <a:lstStyle/>
        <a:p>
          <a:endParaRPr lang="en-US"/>
        </a:p>
      </dgm:t>
    </dgm:pt>
    <dgm:pt modelId="{47225CC4-08C3-4948-A447-42A4071BA974}">
      <dgm:prSet/>
      <dgm:spPr/>
      <dgm:t>
        <a:bodyPr/>
        <a:lstStyle/>
        <a:p>
          <a:r>
            <a:rPr lang="en-US" dirty="0"/>
            <a:t>Service is: when a student volunteers time to help their community without being compensated; can be through a school-based group or community-based group; applying students are expected to have a minimum of 5 service hours</a:t>
          </a:r>
        </a:p>
      </dgm:t>
    </dgm:pt>
    <dgm:pt modelId="{E3D730D8-A889-4600-ACB5-25ACE9976D2E}" type="parTrans" cxnId="{C9692B6C-9C5F-4AC3-AD28-9D24F3124213}">
      <dgm:prSet/>
      <dgm:spPr/>
      <dgm:t>
        <a:bodyPr/>
        <a:lstStyle/>
        <a:p>
          <a:endParaRPr lang="en-US"/>
        </a:p>
      </dgm:t>
    </dgm:pt>
    <dgm:pt modelId="{B1F21CA2-BC83-425A-86F8-30FED69A640A}" type="sibTrans" cxnId="{C9692B6C-9C5F-4AC3-AD28-9D24F3124213}">
      <dgm:prSet/>
      <dgm:spPr/>
      <dgm:t>
        <a:bodyPr/>
        <a:lstStyle/>
        <a:p>
          <a:endParaRPr lang="en-US"/>
        </a:p>
      </dgm:t>
    </dgm:pt>
    <dgm:pt modelId="{4C2924D8-4C45-4B81-9D0B-7FFC62321003}">
      <dgm:prSet/>
      <dgm:spPr/>
      <dgm:t>
        <a:bodyPr/>
        <a:lstStyle/>
        <a:p>
          <a:r>
            <a:rPr lang="en-US" dirty="0"/>
            <a:t>Service is not: helping neighbors complete tasks; while this is neighborly, it is not service.</a:t>
          </a:r>
        </a:p>
      </dgm:t>
    </dgm:pt>
    <dgm:pt modelId="{C285A0D0-6908-4149-93B3-A5F7D00C11A5}" type="parTrans" cxnId="{D11BC1A2-803E-4373-B560-B13068B4FBF3}">
      <dgm:prSet/>
      <dgm:spPr/>
      <dgm:t>
        <a:bodyPr/>
        <a:lstStyle/>
        <a:p>
          <a:endParaRPr lang="en-US"/>
        </a:p>
      </dgm:t>
    </dgm:pt>
    <dgm:pt modelId="{0CF9C821-3EA1-4566-BD8D-B5CCA39D04A1}" type="sibTrans" cxnId="{D11BC1A2-803E-4373-B560-B13068B4FBF3}">
      <dgm:prSet/>
      <dgm:spPr/>
      <dgm:t>
        <a:bodyPr/>
        <a:lstStyle/>
        <a:p>
          <a:endParaRPr lang="en-US"/>
        </a:p>
      </dgm:t>
    </dgm:pt>
    <dgm:pt modelId="{0368A941-1A5F-4C91-9633-00EEE28E1EDE}">
      <dgm:prSet/>
      <dgm:spPr/>
      <dgm:t>
        <a:bodyPr/>
        <a:lstStyle/>
        <a:p>
          <a:r>
            <a:rPr lang="en-US" dirty="0"/>
            <a:t>Leadership is: when a student is leading a group to a common goal or to achieve a task; must be a position the student was appointed to, elected to, or applied for and was selected; a leadership position would involve the student having a title for their position.</a:t>
          </a:r>
        </a:p>
      </dgm:t>
    </dgm:pt>
    <dgm:pt modelId="{F000F684-3BF1-4552-80AE-3E40F915A823}" type="parTrans" cxnId="{AF818727-3A48-4004-AE05-2FE0E76D0A7A}">
      <dgm:prSet/>
      <dgm:spPr/>
      <dgm:t>
        <a:bodyPr/>
        <a:lstStyle/>
        <a:p>
          <a:endParaRPr lang="en-US"/>
        </a:p>
      </dgm:t>
    </dgm:pt>
    <dgm:pt modelId="{93D4242B-8EA5-4E06-B868-E178641E3BD5}" type="sibTrans" cxnId="{AF818727-3A48-4004-AE05-2FE0E76D0A7A}">
      <dgm:prSet/>
      <dgm:spPr/>
      <dgm:t>
        <a:bodyPr/>
        <a:lstStyle/>
        <a:p>
          <a:endParaRPr lang="en-US"/>
        </a:p>
      </dgm:t>
    </dgm:pt>
    <dgm:pt modelId="{C8DE3D0E-A391-42CD-BB77-772710FC9512}">
      <dgm:prSet/>
      <dgm:spPr/>
      <dgm:t>
        <a:bodyPr/>
        <a:lstStyle/>
        <a:p>
          <a:r>
            <a:rPr lang="en-US" dirty="0"/>
            <a:t>Leadership is not: being on a team, having a job, being a member of a group</a:t>
          </a:r>
        </a:p>
      </dgm:t>
    </dgm:pt>
    <dgm:pt modelId="{EAAEC140-303C-4CAC-ABBC-C3133E236425}" type="parTrans" cxnId="{00F5B4DE-3ADB-4189-8716-B6F0659EFB33}">
      <dgm:prSet/>
      <dgm:spPr/>
      <dgm:t>
        <a:bodyPr/>
        <a:lstStyle/>
        <a:p>
          <a:endParaRPr lang="en-US"/>
        </a:p>
      </dgm:t>
    </dgm:pt>
    <dgm:pt modelId="{E2D64F80-2AF5-40B9-B4A2-A43DAB9E3FE5}" type="sibTrans" cxnId="{00F5B4DE-3ADB-4189-8716-B6F0659EFB33}">
      <dgm:prSet/>
      <dgm:spPr/>
      <dgm:t>
        <a:bodyPr/>
        <a:lstStyle/>
        <a:p>
          <a:endParaRPr lang="en-US"/>
        </a:p>
      </dgm:t>
    </dgm:pt>
    <dgm:pt modelId="{75857BA1-C6A6-47BF-8215-81381FF0B2EC}">
      <dgm:prSet/>
      <dgm:spPr/>
      <dgm:t>
        <a:bodyPr/>
        <a:lstStyle/>
        <a:p>
          <a:r>
            <a:rPr lang="en-US" dirty="0"/>
            <a:t>Remember – no double dipping! An activity can only be listed in ONE category on your application!</a:t>
          </a:r>
        </a:p>
      </dgm:t>
    </dgm:pt>
    <dgm:pt modelId="{AC67D684-4C10-4F7F-A3CA-69EB74ADD344}" type="parTrans" cxnId="{05320A62-4B00-4393-9663-E90B29A079BC}">
      <dgm:prSet/>
      <dgm:spPr/>
      <dgm:t>
        <a:bodyPr/>
        <a:lstStyle/>
        <a:p>
          <a:endParaRPr lang="en-US"/>
        </a:p>
      </dgm:t>
    </dgm:pt>
    <dgm:pt modelId="{1FA43939-6849-489B-A7D8-3CB63E0C0DE7}" type="sibTrans" cxnId="{05320A62-4B00-4393-9663-E90B29A079BC}">
      <dgm:prSet/>
      <dgm:spPr/>
      <dgm:t>
        <a:bodyPr/>
        <a:lstStyle/>
        <a:p>
          <a:endParaRPr lang="en-US"/>
        </a:p>
      </dgm:t>
    </dgm:pt>
    <dgm:pt modelId="{F63123A8-54ED-48E4-82A0-1AF5D5F8D35B}" type="pres">
      <dgm:prSet presAssocID="{F2AC290D-3F0D-4B87-BC30-58F3685CDB6E}" presName="diagram" presStyleCnt="0">
        <dgm:presLayoutVars>
          <dgm:dir/>
          <dgm:resizeHandles val="exact"/>
        </dgm:presLayoutVars>
      </dgm:prSet>
      <dgm:spPr/>
    </dgm:pt>
    <dgm:pt modelId="{68A36F47-9A82-4CBF-B2F1-CB0CE7A3B0CB}" type="pres">
      <dgm:prSet presAssocID="{37EB0E9C-DFDD-4455-9001-CAB4CC447832}" presName="node" presStyleLbl="node1" presStyleIdx="0" presStyleCnt="7">
        <dgm:presLayoutVars>
          <dgm:bulletEnabled val="1"/>
        </dgm:presLayoutVars>
      </dgm:prSet>
      <dgm:spPr/>
    </dgm:pt>
    <dgm:pt modelId="{63D0E0A1-08DB-4598-8657-2CDB4FDA7F5C}" type="pres">
      <dgm:prSet presAssocID="{81C3BC12-A27D-405D-8DFB-57ABD7EFF9AE}" presName="sibTrans" presStyleCnt="0"/>
      <dgm:spPr/>
    </dgm:pt>
    <dgm:pt modelId="{102136E9-EE63-4BEF-9355-E56D39764C89}" type="pres">
      <dgm:prSet presAssocID="{6C861E66-3EBF-4AC1-BC7D-6F6F2588786B}" presName="node" presStyleLbl="node1" presStyleIdx="1" presStyleCnt="7">
        <dgm:presLayoutVars>
          <dgm:bulletEnabled val="1"/>
        </dgm:presLayoutVars>
      </dgm:prSet>
      <dgm:spPr/>
    </dgm:pt>
    <dgm:pt modelId="{F08685C3-8CD7-401B-B303-20675C391382}" type="pres">
      <dgm:prSet presAssocID="{CAE31F86-9FBF-4032-9D23-9912A78D91D7}" presName="sibTrans" presStyleCnt="0"/>
      <dgm:spPr/>
    </dgm:pt>
    <dgm:pt modelId="{D763863E-6FE7-4CE3-9297-D8A01C6925BE}" type="pres">
      <dgm:prSet presAssocID="{47225CC4-08C3-4948-A447-42A4071BA974}" presName="node" presStyleLbl="node1" presStyleIdx="2" presStyleCnt="7">
        <dgm:presLayoutVars>
          <dgm:bulletEnabled val="1"/>
        </dgm:presLayoutVars>
      </dgm:prSet>
      <dgm:spPr/>
    </dgm:pt>
    <dgm:pt modelId="{7D50AC76-ECC5-4519-B416-E00F38D2E96D}" type="pres">
      <dgm:prSet presAssocID="{B1F21CA2-BC83-425A-86F8-30FED69A640A}" presName="sibTrans" presStyleCnt="0"/>
      <dgm:spPr/>
    </dgm:pt>
    <dgm:pt modelId="{33E5098A-4F97-4CA6-BBFA-81E33114245B}" type="pres">
      <dgm:prSet presAssocID="{4C2924D8-4C45-4B81-9D0B-7FFC62321003}" presName="node" presStyleLbl="node1" presStyleIdx="3" presStyleCnt="7">
        <dgm:presLayoutVars>
          <dgm:bulletEnabled val="1"/>
        </dgm:presLayoutVars>
      </dgm:prSet>
      <dgm:spPr/>
    </dgm:pt>
    <dgm:pt modelId="{29BDDF86-B98C-4B0D-8A37-2D2D4B676F37}" type="pres">
      <dgm:prSet presAssocID="{0CF9C821-3EA1-4566-BD8D-B5CCA39D04A1}" presName="sibTrans" presStyleCnt="0"/>
      <dgm:spPr/>
    </dgm:pt>
    <dgm:pt modelId="{260D3D62-DCA0-4F5F-8AFF-BD4E279B4FEA}" type="pres">
      <dgm:prSet presAssocID="{0368A941-1A5F-4C91-9633-00EEE28E1EDE}" presName="node" presStyleLbl="node1" presStyleIdx="4" presStyleCnt="7">
        <dgm:presLayoutVars>
          <dgm:bulletEnabled val="1"/>
        </dgm:presLayoutVars>
      </dgm:prSet>
      <dgm:spPr/>
    </dgm:pt>
    <dgm:pt modelId="{E4C70AD8-07AC-44E3-B894-F2369E10352D}" type="pres">
      <dgm:prSet presAssocID="{93D4242B-8EA5-4E06-B868-E178641E3BD5}" presName="sibTrans" presStyleCnt="0"/>
      <dgm:spPr/>
    </dgm:pt>
    <dgm:pt modelId="{AA0C81C7-FAD5-4466-8266-46CA01A4B735}" type="pres">
      <dgm:prSet presAssocID="{C8DE3D0E-A391-42CD-BB77-772710FC9512}" presName="node" presStyleLbl="node1" presStyleIdx="5" presStyleCnt="7">
        <dgm:presLayoutVars>
          <dgm:bulletEnabled val="1"/>
        </dgm:presLayoutVars>
      </dgm:prSet>
      <dgm:spPr/>
    </dgm:pt>
    <dgm:pt modelId="{52E18AF4-4285-4F46-897A-78B06356FBF7}" type="pres">
      <dgm:prSet presAssocID="{E2D64F80-2AF5-40B9-B4A2-A43DAB9E3FE5}" presName="sibTrans" presStyleCnt="0"/>
      <dgm:spPr/>
    </dgm:pt>
    <dgm:pt modelId="{0D7798B4-75DF-4F99-B561-BC4F21D7A719}" type="pres">
      <dgm:prSet presAssocID="{75857BA1-C6A6-47BF-8215-81381FF0B2EC}" presName="node" presStyleLbl="node1" presStyleIdx="6" presStyleCnt="7">
        <dgm:presLayoutVars>
          <dgm:bulletEnabled val="1"/>
        </dgm:presLayoutVars>
      </dgm:prSet>
      <dgm:spPr/>
    </dgm:pt>
  </dgm:ptLst>
  <dgm:cxnLst>
    <dgm:cxn modelId="{45ABCE03-314F-4D20-9C00-953BD5DE888F}" type="presOf" srcId="{0368A941-1A5F-4C91-9633-00EEE28E1EDE}" destId="{260D3D62-DCA0-4F5F-8AFF-BD4E279B4FEA}" srcOrd="0" destOrd="0" presId="urn:microsoft.com/office/officeart/2005/8/layout/default"/>
    <dgm:cxn modelId="{C7EE5E14-934F-4558-AF12-C7D1F139D5A9}" type="presOf" srcId="{75857BA1-C6A6-47BF-8215-81381FF0B2EC}" destId="{0D7798B4-75DF-4F99-B561-BC4F21D7A719}" srcOrd="0" destOrd="0" presId="urn:microsoft.com/office/officeart/2005/8/layout/default"/>
    <dgm:cxn modelId="{F8971A17-A211-45C3-B229-EDBAE362D350}" type="presOf" srcId="{4C2924D8-4C45-4B81-9D0B-7FFC62321003}" destId="{33E5098A-4F97-4CA6-BBFA-81E33114245B}" srcOrd="0" destOrd="0" presId="urn:microsoft.com/office/officeart/2005/8/layout/default"/>
    <dgm:cxn modelId="{AF818727-3A48-4004-AE05-2FE0E76D0A7A}" srcId="{F2AC290D-3F0D-4B87-BC30-58F3685CDB6E}" destId="{0368A941-1A5F-4C91-9633-00EEE28E1EDE}" srcOrd="4" destOrd="0" parTransId="{F000F684-3BF1-4552-80AE-3E40F915A823}" sibTransId="{93D4242B-8EA5-4E06-B868-E178641E3BD5}"/>
    <dgm:cxn modelId="{E9693E3B-84CD-477D-BA6C-77CEF3949FEA}" type="presOf" srcId="{F2AC290D-3F0D-4B87-BC30-58F3685CDB6E}" destId="{F63123A8-54ED-48E4-82A0-1AF5D5F8D35B}" srcOrd="0" destOrd="0" presId="urn:microsoft.com/office/officeart/2005/8/layout/default"/>
    <dgm:cxn modelId="{05320A62-4B00-4393-9663-E90B29A079BC}" srcId="{F2AC290D-3F0D-4B87-BC30-58F3685CDB6E}" destId="{75857BA1-C6A6-47BF-8215-81381FF0B2EC}" srcOrd="6" destOrd="0" parTransId="{AC67D684-4C10-4F7F-A3CA-69EB74ADD344}" sibTransId="{1FA43939-6849-489B-A7D8-3CB63E0C0DE7}"/>
    <dgm:cxn modelId="{A4835962-BCF3-4750-AACD-3E4858414D2C}" type="presOf" srcId="{47225CC4-08C3-4948-A447-42A4071BA974}" destId="{D763863E-6FE7-4CE3-9297-D8A01C6925BE}" srcOrd="0" destOrd="0" presId="urn:microsoft.com/office/officeart/2005/8/layout/default"/>
    <dgm:cxn modelId="{4F35026B-3894-44DD-8B1C-AD38B65C8CA3}" srcId="{F2AC290D-3F0D-4B87-BC30-58F3685CDB6E}" destId="{6C861E66-3EBF-4AC1-BC7D-6F6F2588786B}" srcOrd="1" destOrd="0" parTransId="{4ABD6816-261E-407D-9172-2638C8D60594}" sibTransId="{CAE31F86-9FBF-4032-9D23-9912A78D91D7}"/>
    <dgm:cxn modelId="{C9692B6C-9C5F-4AC3-AD28-9D24F3124213}" srcId="{F2AC290D-3F0D-4B87-BC30-58F3685CDB6E}" destId="{47225CC4-08C3-4948-A447-42A4071BA974}" srcOrd="2" destOrd="0" parTransId="{E3D730D8-A889-4600-ACB5-25ACE9976D2E}" sibTransId="{B1F21CA2-BC83-425A-86F8-30FED69A640A}"/>
    <dgm:cxn modelId="{09585877-34A5-4781-8DE5-5049D541D603}" type="presOf" srcId="{6C861E66-3EBF-4AC1-BC7D-6F6F2588786B}" destId="{102136E9-EE63-4BEF-9355-E56D39764C89}" srcOrd="0" destOrd="0" presId="urn:microsoft.com/office/officeart/2005/8/layout/default"/>
    <dgm:cxn modelId="{54ABD294-B308-41FB-83A4-146866F2D915}" type="presOf" srcId="{C8DE3D0E-A391-42CD-BB77-772710FC9512}" destId="{AA0C81C7-FAD5-4466-8266-46CA01A4B735}" srcOrd="0" destOrd="0" presId="urn:microsoft.com/office/officeart/2005/8/layout/default"/>
    <dgm:cxn modelId="{D11BC1A2-803E-4373-B560-B13068B4FBF3}" srcId="{F2AC290D-3F0D-4B87-BC30-58F3685CDB6E}" destId="{4C2924D8-4C45-4B81-9D0B-7FFC62321003}" srcOrd="3" destOrd="0" parTransId="{C285A0D0-6908-4149-93B3-A5F7D00C11A5}" sibTransId="{0CF9C821-3EA1-4566-BD8D-B5CCA39D04A1}"/>
    <dgm:cxn modelId="{0DD237CF-079E-4FE2-9CEE-767BE1970967}" srcId="{F2AC290D-3F0D-4B87-BC30-58F3685CDB6E}" destId="{37EB0E9C-DFDD-4455-9001-CAB4CC447832}" srcOrd="0" destOrd="0" parTransId="{AB3BA262-FF11-400A-A12A-BCDA68CCEC24}" sibTransId="{81C3BC12-A27D-405D-8DFB-57ABD7EFF9AE}"/>
    <dgm:cxn modelId="{F672EEDB-5D1E-432B-99F2-13892DDEAA23}" type="presOf" srcId="{37EB0E9C-DFDD-4455-9001-CAB4CC447832}" destId="{68A36F47-9A82-4CBF-B2F1-CB0CE7A3B0CB}" srcOrd="0" destOrd="0" presId="urn:microsoft.com/office/officeart/2005/8/layout/default"/>
    <dgm:cxn modelId="{00F5B4DE-3ADB-4189-8716-B6F0659EFB33}" srcId="{F2AC290D-3F0D-4B87-BC30-58F3685CDB6E}" destId="{C8DE3D0E-A391-42CD-BB77-772710FC9512}" srcOrd="5" destOrd="0" parTransId="{EAAEC140-303C-4CAC-ABBC-C3133E236425}" sibTransId="{E2D64F80-2AF5-40B9-B4A2-A43DAB9E3FE5}"/>
    <dgm:cxn modelId="{0B25BBDC-1776-4B48-91AC-CE57B45CEFC9}" type="presParOf" srcId="{F63123A8-54ED-48E4-82A0-1AF5D5F8D35B}" destId="{68A36F47-9A82-4CBF-B2F1-CB0CE7A3B0CB}" srcOrd="0" destOrd="0" presId="urn:microsoft.com/office/officeart/2005/8/layout/default"/>
    <dgm:cxn modelId="{70FE4DFE-6054-40E7-988D-8A7D8B93B6CF}" type="presParOf" srcId="{F63123A8-54ED-48E4-82A0-1AF5D5F8D35B}" destId="{63D0E0A1-08DB-4598-8657-2CDB4FDA7F5C}" srcOrd="1" destOrd="0" presId="urn:microsoft.com/office/officeart/2005/8/layout/default"/>
    <dgm:cxn modelId="{F22781F6-5E22-4DA2-B922-829C9010D325}" type="presParOf" srcId="{F63123A8-54ED-48E4-82A0-1AF5D5F8D35B}" destId="{102136E9-EE63-4BEF-9355-E56D39764C89}" srcOrd="2" destOrd="0" presId="urn:microsoft.com/office/officeart/2005/8/layout/default"/>
    <dgm:cxn modelId="{FE996006-4DCA-4889-A4C3-BF7C50F23EA7}" type="presParOf" srcId="{F63123A8-54ED-48E4-82A0-1AF5D5F8D35B}" destId="{F08685C3-8CD7-401B-B303-20675C391382}" srcOrd="3" destOrd="0" presId="urn:microsoft.com/office/officeart/2005/8/layout/default"/>
    <dgm:cxn modelId="{AD2B25F0-C176-4D81-B8AE-C751EDF73D67}" type="presParOf" srcId="{F63123A8-54ED-48E4-82A0-1AF5D5F8D35B}" destId="{D763863E-6FE7-4CE3-9297-D8A01C6925BE}" srcOrd="4" destOrd="0" presId="urn:microsoft.com/office/officeart/2005/8/layout/default"/>
    <dgm:cxn modelId="{1F7CDDED-5A4B-4E50-872C-DDD3C80DAB0B}" type="presParOf" srcId="{F63123A8-54ED-48E4-82A0-1AF5D5F8D35B}" destId="{7D50AC76-ECC5-4519-B416-E00F38D2E96D}" srcOrd="5" destOrd="0" presId="urn:microsoft.com/office/officeart/2005/8/layout/default"/>
    <dgm:cxn modelId="{0B8386C4-A7FF-4B11-B66D-3FD9A9439F2E}" type="presParOf" srcId="{F63123A8-54ED-48E4-82A0-1AF5D5F8D35B}" destId="{33E5098A-4F97-4CA6-BBFA-81E33114245B}" srcOrd="6" destOrd="0" presId="urn:microsoft.com/office/officeart/2005/8/layout/default"/>
    <dgm:cxn modelId="{719F2A3F-27DC-4833-BCB9-F5CA96F75C9D}" type="presParOf" srcId="{F63123A8-54ED-48E4-82A0-1AF5D5F8D35B}" destId="{29BDDF86-B98C-4B0D-8A37-2D2D4B676F37}" srcOrd="7" destOrd="0" presId="urn:microsoft.com/office/officeart/2005/8/layout/default"/>
    <dgm:cxn modelId="{0C2CB171-32CA-4D6F-B455-5F4B465C88FE}" type="presParOf" srcId="{F63123A8-54ED-48E4-82A0-1AF5D5F8D35B}" destId="{260D3D62-DCA0-4F5F-8AFF-BD4E279B4FEA}" srcOrd="8" destOrd="0" presId="urn:microsoft.com/office/officeart/2005/8/layout/default"/>
    <dgm:cxn modelId="{34E02DB5-BFC8-4AC9-8F20-6883CF9E563B}" type="presParOf" srcId="{F63123A8-54ED-48E4-82A0-1AF5D5F8D35B}" destId="{E4C70AD8-07AC-44E3-B894-F2369E10352D}" srcOrd="9" destOrd="0" presId="urn:microsoft.com/office/officeart/2005/8/layout/default"/>
    <dgm:cxn modelId="{7B10D995-6F7E-4B66-8FF3-09DA6BC24BB5}" type="presParOf" srcId="{F63123A8-54ED-48E4-82A0-1AF5D5F8D35B}" destId="{AA0C81C7-FAD5-4466-8266-46CA01A4B735}" srcOrd="10" destOrd="0" presId="urn:microsoft.com/office/officeart/2005/8/layout/default"/>
    <dgm:cxn modelId="{36762FC6-DD56-4C7D-B55B-D46537F7AF21}" type="presParOf" srcId="{F63123A8-54ED-48E4-82A0-1AF5D5F8D35B}" destId="{52E18AF4-4285-4F46-897A-78B06356FBF7}" srcOrd="11" destOrd="0" presId="urn:microsoft.com/office/officeart/2005/8/layout/default"/>
    <dgm:cxn modelId="{D68B1038-F2B4-4DF4-A164-6E273366BD99}" type="presParOf" srcId="{F63123A8-54ED-48E4-82A0-1AF5D5F8D35B}" destId="{0D7798B4-75DF-4F99-B561-BC4F21D7A71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BEC2DE-52A7-454F-97CD-3942C4C2D9E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281F751-DE5C-408C-AB37-F60FC8461500}">
      <dgm:prSet/>
      <dgm:spPr/>
      <dgm:t>
        <a:bodyPr/>
        <a:lstStyle/>
        <a:p>
          <a:r>
            <a:rPr lang="en-US" dirty="0"/>
            <a:t>Members are required to log hours to maintain membership</a:t>
          </a:r>
        </a:p>
      </dgm:t>
    </dgm:pt>
    <dgm:pt modelId="{00715536-ED79-4200-A91D-1A519499A614}" type="parTrans" cxnId="{968306FF-DE57-4E55-9A74-386526F82196}">
      <dgm:prSet/>
      <dgm:spPr/>
      <dgm:t>
        <a:bodyPr/>
        <a:lstStyle/>
        <a:p>
          <a:endParaRPr lang="en-US"/>
        </a:p>
      </dgm:t>
    </dgm:pt>
    <dgm:pt modelId="{D4AA5E6F-697B-4464-AFEC-60BB7DE86704}" type="sibTrans" cxnId="{968306FF-DE57-4E55-9A74-386526F82196}">
      <dgm:prSet/>
      <dgm:spPr/>
      <dgm:t>
        <a:bodyPr/>
        <a:lstStyle/>
        <a:p>
          <a:endParaRPr lang="en-US"/>
        </a:p>
      </dgm:t>
    </dgm:pt>
    <dgm:pt modelId="{E7C75603-9777-4864-A6BC-9DC9CB3E7728}">
      <dgm:prSet/>
      <dgm:spPr/>
      <dgm:t>
        <a:bodyPr/>
        <a:lstStyle/>
        <a:p>
          <a:r>
            <a:rPr lang="en-US" dirty="0"/>
            <a:t>Rules</a:t>
          </a:r>
        </a:p>
      </dgm:t>
    </dgm:pt>
    <dgm:pt modelId="{6A291C76-2D94-4302-AE58-4B0C28A54983}" type="parTrans" cxnId="{651E6C93-ADD5-4B3E-BD71-843ED9D0C9DF}">
      <dgm:prSet/>
      <dgm:spPr/>
      <dgm:t>
        <a:bodyPr/>
        <a:lstStyle/>
        <a:p>
          <a:endParaRPr lang="en-US"/>
        </a:p>
      </dgm:t>
    </dgm:pt>
    <dgm:pt modelId="{2F851994-5A5D-4715-A99F-05E6ED6F3C2D}" type="sibTrans" cxnId="{651E6C93-ADD5-4B3E-BD71-843ED9D0C9DF}">
      <dgm:prSet/>
      <dgm:spPr/>
      <dgm:t>
        <a:bodyPr/>
        <a:lstStyle/>
        <a:p>
          <a:endParaRPr lang="en-US"/>
        </a:p>
      </dgm:t>
    </dgm:pt>
    <dgm:pt modelId="{2BD0A1DA-30B4-4B2A-B7B0-4A5487BBE7C4}">
      <dgm:prSet/>
      <dgm:spPr/>
      <dgm:t>
        <a:bodyPr/>
        <a:lstStyle/>
        <a:p>
          <a:r>
            <a:rPr lang="en-US" dirty="0"/>
            <a:t>Each member must log 10+ service hours per semester</a:t>
          </a:r>
        </a:p>
      </dgm:t>
    </dgm:pt>
    <dgm:pt modelId="{30117E48-80CE-4ED0-A48B-885F50C4A161}" type="parTrans" cxnId="{C1FF9D1E-FFD0-4833-85E4-6C4C2E145DDB}">
      <dgm:prSet/>
      <dgm:spPr/>
      <dgm:t>
        <a:bodyPr/>
        <a:lstStyle/>
        <a:p>
          <a:endParaRPr lang="en-US"/>
        </a:p>
      </dgm:t>
    </dgm:pt>
    <dgm:pt modelId="{3E3CFCE5-41FC-49C1-A4ED-20F8EA9F4BBB}" type="sibTrans" cxnId="{C1FF9D1E-FFD0-4833-85E4-6C4C2E145DDB}">
      <dgm:prSet/>
      <dgm:spPr/>
      <dgm:t>
        <a:bodyPr/>
        <a:lstStyle/>
        <a:p>
          <a:endParaRPr lang="en-US"/>
        </a:p>
      </dgm:t>
    </dgm:pt>
    <dgm:pt modelId="{21286B6C-818A-4325-A717-EF2E8399494D}">
      <dgm:prSet/>
      <dgm:spPr/>
      <dgm:t>
        <a:bodyPr/>
        <a:lstStyle/>
        <a:p>
          <a:r>
            <a:rPr lang="en-US" dirty="0"/>
            <a:t>Hours may come from NHS sponsored events or flex hours</a:t>
          </a:r>
        </a:p>
      </dgm:t>
    </dgm:pt>
    <dgm:pt modelId="{F12ED734-E7B7-4273-9F24-68B40856E524}" type="parTrans" cxnId="{CACE1D4E-C96B-4917-A4FB-BC156EDDB5E3}">
      <dgm:prSet/>
      <dgm:spPr/>
      <dgm:t>
        <a:bodyPr/>
        <a:lstStyle/>
        <a:p>
          <a:endParaRPr lang="en-US"/>
        </a:p>
      </dgm:t>
    </dgm:pt>
    <dgm:pt modelId="{94BEB557-BF9E-4CA0-881A-14D0FF0C7D47}" type="sibTrans" cxnId="{CACE1D4E-C96B-4917-A4FB-BC156EDDB5E3}">
      <dgm:prSet/>
      <dgm:spPr/>
      <dgm:t>
        <a:bodyPr/>
        <a:lstStyle/>
        <a:p>
          <a:endParaRPr lang="en-US"/>
        </a:p>
      </dgm:t>
    </dgm:pt>
    <dgm:pt modelId="{23B60026-5C84-48A1-B36C-17BA4967ADE8}">
      <dgm:prSet/>
      <dgm:spPr/>
      <dgm:t>
        <a:bodyPr/>
        <a:lstStyle/>
        <a:p>
          <a:r>
            <a:rPr lang="en-US" dirty="0"/>
            <a:t>No “double dipping” on hours from other community service-based clubs in school</a:t>
          </a:r>
        </a:p>
      </dgm:t>
    </dgm:pt>
    <dgm:pt modelId="{6186C009-B17E-473D-97DB-5C577911D9D9}" type="parTrans" cxnId="{00975417-D1E8-402D-81BD-7DC3E2E6249C}">
      <dgm:prSet/>
      <dgm:spPr/>
      <dgm:t>
        <a:bodyPr/>
        <a:lstStyle/>
        <a:p>
          <a:endParaRPr lang="en-US"/>
        </a:p>
      </dgm:t>
    </dgm:pt>
    <dgm:pt modelId="{F6CEFC6B-8B4B-4523-90B9-603B9199761D}" type="sibTrans" cxnId="{00975417-D1E8-402D-81BD-7DC3E2E6249C}">
      <dgm:prSet/>
      <dgm:spPr/>
      <dgm:t>
        <a:bodyPr/>
        <a:lstStyle/>
        <a:p>
          <a:endParaRPr lang="en-US"/>
        </a:p>
      </dgm:t>
    </dgm:pt>
    <dgm:pt modelId="{D1D4EA9B-567D-4040-A612-D5AE67E3C5E6}">
      <dgm:prSet/>
      <dgm:spPr/>
      <dgm:t>
        <a:bodyPr/>
        <a:lstStyle/>
        <a:p>
          <a:r>
            <a:rPr lang="en-US" dirty="0"/>
            <a:t>Failure to meet hours requirement will result in removal from NHS</a:t>
          </a:r>
        </a:p>
      </dgm:t>
    </dgm:pt>
    <dgm:pt modelId="{46767863-5873-4E8C-AB91-6BD9D0A80C06}" type="parTrans" cxnId="{88A103C1-F117-4ABD-9122-744314CE1C09}">
      <dgm:prSet/>
      <dgm:spPr/>
      <dgm:t>
        <a:bodyPr/>
        <a:lstStyle/>
        <a:p>
          <a:endParaRPr lang="en-US"/>
        </a:p>
      </dgm:t>
    </dgm:pt>
    <dgm:pt modelId="{C542652D-868A-42FC-BFD7-671D659C6103}" type="sibTrans" cxnId="{88A103C1-F117-4ABD-9122-744314CE1C09}">
      <dgm:prSet/>
      <dgm:spPr/>
      <dgm:t>
        <a:bodyPr/>
        <a:lstStyle/>
        <a:p>
          <a:endParaRPr lang="en-US"/>
        </a:p>
      </dgm:t>
    </dgm:pt>
    <dgm:pt modelId="{592F6D32-BF92-4A8C-99D5-655044758072}">
      <dgm:prSet/>
      <dgm:spPr/>
      <dgm:t>
        <a:bodyPr/>
        <a:lstStyle/>
        <a:p>
          <a:r>
            <a:rPr lang="en-US" dirty="0"/>
            <a:t>Submit hours verification within 10 days of the event date</a:t>
          </a:r>
        </a:p>
      </dgm:t>
    </dgm:pt>
    <dgm:pt modelId="{4AD25B75-2186-478D-B886-DAACCBF47D20}" type="parTrans" cxnId="{EB0988C8-7B4B-485C-BF21-7E3DBA2C83D2}">
      <dgm:prSet/>
      <dgm:spPr/>
    </dgm:pt>
    <dgm:pt modelId="{01981A4B-CF26-45D2-8034-CCB655ACCE5C}" type="sibTrans" cxnId="{EB0988C8-7B4B-485C-BF21-7E3DBA2C83D2}">
      <dgm:prSet/>
      <dgm:spPr/>
    </dgm:pt>
    <dgm:pt modelId="{9E41CBEA-C0D0-45B2-A2BB-D29EE7BB1B73}" type="pres">
      <dgm:prSet presAssocID="{7ABEC2DE-52A7-454F-97CD-3942C4C2D9E3}" presName="linear" presStyleCnt="0">
        <dgm:presLayoutVars>
          <dgm:animLvl val="lvl"/>
          <dgm:resizeHandles val="exact"/>
        </dgm:presLayoutVars>
      </dgm:prSet>
      <dgm:spPr/>
    </dgm:pt>
    <dgm:pt modelId="{44C472D4-CFC4-48E0-B999-61D2D17D5BED}" type="pres">
      <dgm:prSet presAssocID="{B281F751-DE5C-408C-AB37-F60FC8461500}" presName="parentText" presStyleLbl="node1" presStyleIdx="0" presStyleCnt="3">
        <dgm:presLayoutVars>
          <dgm:chMax val="0"/>
          <dgm:bulletEnabled val="1"/>
        </dgm:presLayoutVars>
      </dgm:prSet>
      <dgm:spPr/>
    </dgm:pt>
    <dgm:pt modelId="{3BC2308D-1135-42C2-A136-7D958B5F1D27}" type="pres">
      <dgm:prSet presAssocID="{D4AA5E6F-697B-4464-AFEC-60BB7DE86704}" presName="spacer" presStyleCnt="0"/>
      <dgm:spPr/>
    </dgm:pt>
    <dgm:pt modelId="{815AD6B0-6E6D-42C8-954A-F33292E30B4F}" type="pres">
      <dgm:prSet presAssocID="{E7C75603-9777-4864-A6BC-9DC9CB3E7728}" presName="parentText" presStyleLbl="node1" presStyleIdx="1" presStyleCnt="3">
        <dgm:presLayoutVars>
          <dgm:chMax val="0"/>
          <dgm:bulletEnabled val="1"/>
        </dgm:presLayoutVars>
      </dgm:prSet>
      <dgm:spPr/>
    </dgm:pt>
    <dgm:pt modelId="{73D636B2-5DF6-4915-BDB3-78BF04EBEE25}" type="pres">
      <dgm:prSet presAssocID="{E7C75603-9777-4864-A6BC-9DC9CB3E7728}" presName="childText" presStyleLbl="revTx" presStyleIdx="0" presStyleCnt="1">
        <dgm:presLayoutVars>
          <dgm:bulletEnabled val="1"/>
        </dgm:presLayoutVars>
      </dgm:prSet>
      <dgm:spPr/>
    </dgm:pt>
    <dgm:pt modelId="{96C7EDF8-7EB5-4765-AE0F-F80892AB3218}" type="pres">
      <dgm:prSet presAssocID="{D1D4EA9B-567D-4040-A612-D5AE67E3C5E6}" presName="parentText" presStyleLbl="node1" presStyleIdx="2" presStyleCnt="3">
        <dgm:presLayoutVars>
          <dgm:chMax val="0"/>
          <dgm:bulletEnabled val="1"/>
        </dgm:presLayoutVars>
      </dgm:prSet>
      <dgm:spPr/>
    </dgm:pt>
  </dgm:ptLst>
  <dgm:cxnLst>
    <dgm:cxn modelId="{A9646D0E-CEFB-4C72-A3F7-BFC7BB7EC270}" type="presOf" srcId="{2BD0A1DA-30B4-4B2A-B7B0-4A5487BBE7C4}" destId="{73D636B2-5DF6-4915-BDB3-78BF04EBEE25}" srcOrd="0" destOrd="0" presId="urn:microsoft.com/office/officeart/2005/8/layout/vList2"/>
    <dgm:cxn modelId="{37E41616-77CC-4D24-BA0A-150282101667}" type="presOf" srcId="{E7C75603-9777-4864-A6BC-9DC9CB3E7728}" destId="{815AD6B0-6E6D-42C8-954A-F33292E30B4F}" srcOrd="0" destOrd="0" presId="urn:microsoft.com/office/officeart/2005/8/layout/vList2"/>
    <dgm:cxn modelId="{00975417-D1E8-402D-81BD-7DC3E2E6249C}" srcId="{E7C75603-9777-4864-A6BC-9DC9CB3E7728}" destId="{23B60026-5C84-48A1-B36C-17BA4967ADE8}" srcOrd="2" destOrd="0" parTransId="{6186C009-B17E-473D-97DB-5C577911D9D9}" sibTransId="{F6CEFC6B-8B4B-4523-90B9-603B9199761D}"/>
    <dgm:cxn modelId="{86EC9818-D2C4-48B0-8F9F-5FAEC9EF3C19}" type="presOf" srcId="{D1D4EA9B-567D-4040-A612-D5AE67E3C5E6}" destId="{96C7EDF8-7EB5-4765-AE0F-F80892AB3218}" srcOrd="0" destOrd="0" presId="urn:microsoft.com/office/officeart/2005/8/layout/vList2"/>
    <dgm:cxn modelId="{B292761C-8E10-4CEB-B8E9-40AE4D1A91DA}" type="presOf" srcId="{7ABEC2DE-52A7-454F-97CD-3942C4C2D9E3}" destId="{9E41CBEA-C0D0-45B2-A2BB-D29EE7BB1B73}" srcOrd="0" destOrd="0" presId="urn:microsoft.com/office/officeart/2005/8/layout/vList2"/>
    <dgm:cxn modelId="{C1FF9D1E-FFD0-4833-85E4-6C4C2E145DDB}" srcId="{E7C75603-9777-4864-A6BC-9DC9CB3E7728}" destId="{2BD0A1DA-30B4-4B2A-B7B0-4A5487BBE7C4}" srcOrd="0" destOrd="0" parTransId="{30117E48-80CE-4ED0-A48B-885F50C4A161}" sibTransId="{3E3CFCE5-41FC-49C1-A4ED-20F8EA9F4BBB}"/>
    <dgm:cxn modelId="{CACE1D4E-C96B-4917-A4FB-BC156EDDB5E3}" srcId="{E7C75603-9777-4864-A6BC-9DC9CB3E7728}" destId="{21286B6C-818A-4325-A717-EF2E8399494D}" srcOrd="1" destOrd="0" parTransId="{F12ED734-E7B7-4273-9F24-68B40856E524}" sibTransId="{94BEB557-BF9E-4CA0-881A-14D0FF0C7D47}"/>
    <dgm:cxn modelId="{2CA6D28D-BB28-4959-B44B-914B14F5233B}" type="presOf" srcId="{B281F751-DE5C-408C-AB37-F60FC8461500}" destId="{44C472D4-CFC4-48E0-B999-61D2D17D5BED}" srcOrd="0" destOrd="0" presId="urn:microsoft.com/office/officeart/2005/8/layout/vList2"/>
    <dgm:cxn modelId="{651E6C93-ADD5-4B3E-BD71-843ED9D0C9DF}" srcId="{7ABEC2DE-52A7-454F-97CD-3942C4C2D9E3}" destId="{E7C75603-9777-4864-A6BC-9DC9CB3E7728}" srcOrd="1" destOrd="0" parTransId="{6A291C76-2D94-4302-AE58-4B0C28A54983}" sibTransId="{2F851994-5A5D-4715-A99F-05E6ED6F3C2D}"/>
    <dgm:cxn modelId="{57A621BD-1EA3-45EA-BAEF-CD9FC3D085F5}" type="presOf" srcId="{592F6D32-BF92-4A8C-99D5-655044758072}" destId="{73D636B2-5DF6-4915-BDB3-78BF04EBEE25}" srcOrd="0" destOrd="3" presId="urn:microsoft.com/office/officeart/2005/8/layout/vList2"/>
    <dgm:cxn modelId="{88A103C1-F117-4ABD-9122-744314CE1C09}" srcId="{7ABEC2DE-52A7-454F-97CD-3942C4C2D9E3}" destId="{D1D4EA9B-567D-4040-A612-D5AE67E3C5E6}" srcOrd="2" destOrd="0" parTransId="{46767863-5873-4E8C-AB91-6BD9D0A80C06}" sibTransId="{C542652D-868A-42FC-BFD7-671D659C6103}"/>
    <dgm:cxn modelId="{EB0988C8-7B4B-485C-BF21-7E3DBA2C83D2}" srcId="{E7C75603-9777-4864-A6BC-9DC9CB3E7728}" destId="{592F6D32-BF92-4A8C-99D5-655044758072}" srcOrd="3" destOrd="0" parTransId="{4AD25B75-2186-478D-B886-DAACCBF47D20}" sibTransId="{01981A4B-CF26-45D2-8034-CCB655ACCE5C}"/>
    <dgm:cxn modelId="{5D635CF3-5F58-405E-836A-1BF350F805FD}" type="presOf" srcId="{21286B6C-818A-4325-A717-EF2E8399494D}" destId="{73D636B2-5DF6-4915-BDB3-78BF04EBEE25}" srcOrd="0" destOrd="1" presId="urn:microsoft.com/office/officeart/2005/8/layout/vList2"/>
    <dgm:cxn modelId="{968306FF-DE57-4E55-9A74-386526F82196}" srcId="{7ABEC2DE-52A7-454F-97CD-3942C4C2D9E3}" destId="{B281F751-DE5C-408C-AB37-F60FC8461500}" srcOrd="0" destOrd="0" parTransId="{00715536-ED79-4200-A91D-1A519499A614}" sibTransId="{D4AA5E6F-697B-4464-AFEC-60BB7DE86704}"/>
    <dgm:cxn modelId="{B8A489FF-B68C-4B04-9B6B-A3F5167E8F64}" type="presOf" srcId="{23B60026-5C84-48A1-B36C-17BA4967ADE8}" destId="{73D636B2-5DF6-4915-BDB3-78BF04EBEE25}" srcOrd="0" destOrd="2" presId="urn:microsoft.com/office/officeart/2005/8/layout/vList2"/>
    <dgm:cxn modelId="{2C58BD69-09E2-4D5D-9D1D-2532646B7DEF}" type="presParOf" srcId="{9E41CBEA-C0D0-45B2-A2BB-D29EE7BB1B73}" destId="{44C472D4-CFC4-48E0-B999-61D2D17D5BED}" srcOrd="0" destOrd="0" presId="urn:microsoft.com/office/officeart/2005/8/layout/vList2"/>
    <dgm:cxn modelId="{4F688C16-C3B1-4375-A6E1-CFA1D7A9CCD3}" type="presParOf" srcId="{9E41CBEA-C0D0-45B2-A2BB-D29EE7BB1B73}" destId="{3BC2308D-1135-42C2-A136-7D958B5F1D27}" srcOrd="1" destOrd="0" presId="urn:microsoft.com/office/officeart/2005/8/layout/vList2"/>
    <dgm:cxn modelId="{0EE63FD3-48F4-43D2-8212-D0D27F6CBDFD}" type="presParOf" srcId="{9E41CBEA-C0D0-45B2-A2BB-D29EE7BB1B73}" destId="{815AD6B0-6E6D-42C8-954A-F33292E30B4F}" srcOrd="2" destOrd="0" presId="urn:microsoft.com/office/officeart/2005/8/layout/vList2"/>
    <dgm:cxn modelId="{1D1C6AD2-0451-4B9E-BB92-E245992F7BBB}" type="presParOf" srcId="{9E41CBEA-C0D0-45B2-A2BB-D29EE7BB1B73}" destId="{73D636B2-5DF6-4915-BDB3-78BF04EBEE25}" srcOrd="3" destOrd="0" presId="urn:microsoft.com/office/officeart/2005/8/layout/vList2"/>
    <dgm:cxn modelId="{D899DED7-A1A5-4D80-B422-B7FDF927AEE4}" type="presParOf" srcId="{9E41CBEA-C0D0-45B2-A2BB-D29EE7BB1B73}" destId="{96C7EDF8-7EB5-4765-AE0F-F80892AB32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733B85-C3AB-4622-A4CA-700F5CC62C2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89A62C6-8FDB-430D-8A11-D61855286378}">
      <dgm:prSet/>
      <dgm:spPr/>
      <dgm:t>
        <a:bodyPr/>
        <a:lstStyle/>
        <a:p>
          <a:r>
            <a:rPr lang="en-US" dirty="0"/>
            <a:t>NHS members may not have any disciplinary incidents on their record (in or out of school)</a:t>
          </a:r>
        </a:p>
      </dgm:t>
    </dgm:pt>
    <dgm:pt modelId="{AC98541E-EA97-4449-9ACF-F15A08F733F2}" type="parTrans" cxnId="{13F71AC0-D1DF-4F3C-AEB7-3CE2DC12D65A}">
      <dgm:prSet/>
      <dgm:spPr/>
      <dgm:t>
        <a:bodyPr/>
        <a:lstStyle/>
        <a:p>
          <a:endParaRPr lang="en-US"/>
        </a:p>
      </dgm:t>
    </dgm:pt>
    <dgm:pt modelId="{E9ED0B43-9E0F-40EE-B6E5-A5F23D35E8CE}" type="sibTrans" cxnId="{13F71AC0-D1DF-4F3C-AEB7-3CE2DC12D65A}">
      <dgm:prSet/>
      <dgm:spPr/>
      <dgm:t>
        <a:bodyPr/>
        <a:lstStyle/>
        <a:p>
          <a:endParaRPr lang="en-US"/>
        </a:p>
      </dgm:t>
    </dgm:pt>
    <dgm:pt modelId="{041424D1-3BBC-4EB1-B85B-CBF6B418AAF6}">
      <dgm:prSet/>
      <dgm:spPr/>
      <dgm:t>
        <a:bodyPr/>
        <a:lstStyle/>
        <a:p>
          <a:r>
            <a:rPr lang="en-US" dirty="0"/>
            <a:t>This includes incidents related to academic integrity</a:t>
          </a:r>
        </a:p>
      </dgm:t>
    </dgm:pt>
    <dgm:pt modelId="{F5DEC0AD-30F6-43CE-81B8-34322CD5AC8A}" type="parTrans" cxnId="{09E1F927-5B21-4927-94FB-3560416801AC}">
      <dgm:prSet/>
      <dgm:spPr/>
      <dgm:t>
        <a:bodyPr/>
        <a:lstStyle/>
        <a:p>
          <a:endParaRPr lang="en-US"/>
        </a:p>
      </dgm:t>
    </dgm:pt>
    <dgm:pt modelId="{771B561F-B181-466B-8618-CA26D6B2F486}" type="sibTrans" cxnId="{09E1F927-5B21-4927-94FB-3560416801AC}">
      <dgm:prSet/>
      <dgm:spPr/>
      <dgm:t>
        <a:bodyPr/>
        <a:lstStyle/>
        <a:p>
          <a:endParaRPr lang="en-US"/>
        </a:p>
      </dgm:t>
    </dgm:pt>
    <dgm:pt modelId="{C356DCA4-446D-4A5B-94FC-916E0798AC85}">
      <dgm:prSet/>
      <dgm:spPr/>
      <dgm:t>
        <a:bodyPr/>
        <a:lstStyle/>
        <a:p>
          <a:r>
            <a:rPr lang="en-US" dirty="0"/>
            <a:t>NHS members must be citizens in good standing regarding the law as well</a:t>
          </a:r>
        </a:p>
      </dgm:t>
    </dgm:pt>
    <dgm:pt modelId="{9B046B5B-A0B2-466A-AC39-CA4E6B7BEECB}" type="parTrans" cxnId="{2E0AD6AC-442D-4006-85A2-7902042F17A7}">
      <dgm:prSet/>
      <dgm:spPr/>
      <dgm:t>
        <a:bodyPr/>
        <a:lstStyle/>
        <a:p>
          <a:endParaRPr lang="en-US"/>
        </a:p>
      </dgm:t>
    </dgm:pt>
    <dgm:pt modelId="{04FB8043-2697-4DB8-A88D-3F54DB599E40}" type="sibTrans" cxnId="{2E0AD6AC-442D-4006-85A2-7902042F17A7}">
      <dgm:prSet/>
      <dgm:spPr/>
      <dgm:t>
        <a:bodyPr/>
        <a:lstStyle/>
        <a:p>
          <a:endParaRPr lang="en-US"/>
        </a:p>
      </dgm:t>
    </dgm:pt>
    <dgm:pt modelId="{5CA344BE-A40C-4EC1-842A-F02CBFBDC3A3}" type="pres">
      <dgm:prSet presAssocID="{F9733B85-C3AB-4622-A4CA-700F5CC62C21}" presName="vert0" presStyleCnt="0">
        <dgm:presLayoutVars>
          <dgm:dir/>
          <dgm:animOne val="branch"/>
          <dgm:animLvl val="lvl"/>
        </dgm:presLayoutVars>
      </dgm:prSet>
      <dgm:spPr/>
    </dgm:pt>
    <dgm:pt modelId="{1A756B60-80D7-4852-BDDA-34382FF26FF1}" type="pres">
      <dgm:prSet presAssocID="{389A62C6-8FDB-430D-8A11-D61855286378}" presName="thickLine" presStyleLbl="alignNode1" presStyleIdx="0" presStyleCnt="3"/>
      <dgm:spPr/>
    </dgm:pt>
    <dgm:pt modelId="{55D0C649-D9CD-4A42-8ECE-F5E6C5814AEF}" type="pres">
      <dgm:prSet presAssocID="{389A62C6-8FDB-430D-8A11-D61855286378}" presName="horz1" presStyleCnt="0"/>
      <dgm:spPr/>
    </dgm:pt>
    <dgm:pt modelId="{80733BFB-A105-482E-B5F7-62C9F1EC2F0D}" type="pres">
      <dgm:prSet presAssocID="{389A62C6-8FDB-430D-8A11-D61855286378}" presName="tx1" presStyleLbl="revTx" presStyleIdx="0" presStyleCnt="3"/>
      <dgm:spPr/>
    </dgm:pt>
    <dgm:pt modelId="{6904A3DE-2E49-47E2-84C3-E730B436FDD1}" type="pres">
      <dgm:prSet presAssocID="{389A62C6-8FDB-430D-8A11-D61855286378}" presName="vert1" presStyleCnt="0"/>
      <dgm:spPr/>
    </dgm:pt>
    <dgm:pt modelId="{1AC59CF9-1FD7-4B88-A08E-C451F729F6C8}" type="pres">
      <dgm:prSet presAssocID="{041424D1-3BBC-4EB1-B85B-CBF6B418AAF6}" presName="thickLine" presStyleLbl="alignNode1" presStyleIdx="1" presStyleCnt="3"/>
      <dgm:spPr/>
    </dgm:pt>
    <dgm:pt modelId="{3467073B-48B5-46A3-B4E4-8D1AC80403A6}" type="pres">
      <dgm:prSet presAssocID="{041424D1-3BBC-4EB1-B85B-CBF6B418AAF6}" presName="horz1" presStyleCnt="0"/>
      <dgm:spPr/>
    </dgm:pt>
    <dgm:pt modelId="{A0EC2580-42A1-47D1-8A23-2C6095F7AA03}" type="pres">
      <dgm:prSet presAssocID="{041424D1-3BBC-4EB1-B85B-CBF6B418AAF6}" presName="tx1" presStyleLbl="revTx" presStyleIdx="1" presStyleCnt="3"/>
      <dgm:spPr/>
    </dgm:pt>
    <dgm:pt modelId="{097EEB63-C0A9-445B-B28E-D37C8497380D}" type="pres">
      <dgm:prSet presAssocID="{041424D1-3BBC-4EB1-B85B-CBF6B418AAF6}" presName="vert1" presStyleCnt="0"/>
      <dgm:spPr/>
    </dgm:pt>
    <dgm:pt modelId="{AF9250D2-4A23-4A06-B213-E720DFBAE85F}" type="pres">
      <dgm:prSet presAssocID="{C356DCA4-446D-4A5B-94FC-916E0798AC85}" presName="thickLine" presStyleLbl="alignNode1" presStyleIdx="2" presStyleCnt="3"/>
      <dgm:spPr/>
    </dgm:pt>
    <dgm:pt modelId="{1AEF1D5E-3BC8-409C-B0FB-FD96C9363980}" type="pres">
      <dgm:prSet presAssocID="{C356DCA4-446D-4A5B-94FC-916E0798AC85}" presName="horz1" presStyleCnt="0"/>
      <dgm:spPr/>
    </dgm:pt>
    <dgm:pt modelId="{09E17294-A980-40CE-9907-58FC1E11FB15}" type="pres">
      <dgm:prSet presAssocID="{C356DCA4-446D-4A5B-94FC-916E0798AC85}" presName="tx1" presStyleLbl="revTx" presStyleIdx="2" presStyleCnt="3"/>
      <dgm:spPr/>
    </dgm:pt>
    <dgm:pt modelId="{BBB6DFDE-5A46-4471-8DCA-143C0B0FEC86}" type="pres">
      <dgm:prSet presAssocID="{C356DCA4-446D-4A5B-94FC-916E0798AC85}" presName="vert1" presStyleCnt="0"/>
      <dgm:spPr/>
    </dgm:pt>
  </dgm:ptLst>
  <dgm:cxnLst>
    <dgm:cxn modelId="{09E1F927-5B21-4927-94FB-3560416801AC}" srcId="{F9733B85-C3AB-4622-A4CA-700F5CC62C21}" destId="{041424D1-3BBC-4EB1-B85B-CBF6B418AAF6}" srcOrd="1" destOrd="0" parTransId="{F5DEC0AD-30F6-43CE-81B8-34322CD5AC8A}" sibTransId="{771B561F-B181-466B-8618-CA26D6B2F486}"/>
    <dgm:cxn modelId="{D856A066-FBAB-4DB6-A838-2C71BDE7004A}" type="presOf" srcId="{C356DCA4-446D-4A5B-94FC-916E0798AC85}" destId="{09E17294-A980-40CE-9907-58FC1E11FB15}" srcOrd="0" destOrd="0" presId="urn:microsoft.com/office/officeart/2008/layout/LinedList"/>
    <dgm:cxn modelId="{08BA7F67-479B-4D2A-8C8B-C3AE94B0AABC}" type="presOf" srcId="{F9733B85-C3AB-4622-A4CA-700F5CC62C21}" destId="{5CA344BE-A40C-4EC1-842A-F02CBFBDC3A3}" srcOrd="0" destOrd="0" presId="urn:microsoft.com/office/officeart/2008/layout/LinedList"/>
    <dgm:cxn modelId="{22DECD4B-AD43-483D-B395-EA937325CF19}" type="presOf" srcId="{389A62C6-8FDB-430D-8A11-D61855286378}" destId="{80733BFB-A105-482E-B5F7-62C9F1EC2F0D}" srcOrd="0" destOrd="0" presId="urn:microsoft.com/office/officeart/2008/layout/LinedList"/>
    <dgm:cxn modelId="{2E0AD6AC-442D-4006-85A2-7902042F17A7}" srcId="{F9733B85-C3AB-4622-A4CA-700F5CC62C21}" destId="{C356DCA4-446D-4A5B-94FC-916E0798AC85}" srcOrd="2" destOrd="0" parTransId="{9B046B5B-A0B2-466A-AC39-CA4E6B7BEECB}" sibTransId="{04FB8043-2697-4DB8-A88D-3F54DB599E40}"/>
    <dgm:cxn modelId="{13F71AC0-D1DF-4F3C-AEB7-3CE2DC12D65A}" srcId="{F9733B85-C3AB-4622-A4CA-700F5CC62C21}" destId="{389A62C6-8FDB-430D-8A11-D61855286378}" srcOrd="0" destOrd="0" parTransId="{AC98541E-EA97-4449-9ACF-F15A08F733F2}" sibTransId="{E9ED0B43-9E0F-40EE-B6E5-A5F23D35E8CE}"/>
    <dgm:cxn modelId="{479B4ACF-22AC-4FD6-9A37-A8F5942E9A3B}" type="presOf" srcId="{041424D1-3BBC-4EB1-B85B-CBF6B418AAF6}" destId="{A0EC2580-42A1-47D1-8A23-2C6095F7AA03}" srcOrd="0" destOrd="0" presId="urn:microsoft.com/office/officeart/2008/layout/LinedList"/>
    <dgm:cxn modelId="{43F5A736-82AA-4C6B-914C-3C70E22C1B24}" type="presParOf" srcId="{5CA344BE-A40C-4EC1-842A-F02CBFBDC3A3}" destId="{1A756B60-80D7-4852-BDDA-34382FF26FF1}" srcOrd="0" destOrd="0" presId="urn:microsoft.com/office/officeart/2008/layout/LinedList"/>
    <dgm:cxn modelId="{DCA33F02-F298-4129-A0D2-E771A80E4581}" type="presParOf" srcId="{5CA344BE-A40C-4EC1-842A-F02CBFBDC3A3}" destId="{55D0C649-D9CD-4A42-8ECE-F5E6C5814AEF}" srcOrd="1" destOrd="0" presId="urn:microsoft.com/office/officeart/2008/layout/LinedList"/>
    <dgm:cxn modelId="{7F8BD626-AD62-41E7-A40D-EFF559C7A8E9}" type="presParOf" srcId="{55D0C649-D9CD-4A42-8ECE-F5E6C5814AEF}" destId="{80733BFB-A105-482E-B5F7-62C9F1EC2F0D}" srcOrd="0" destOrd="0" presId="urn:microsoft.com/office/officeart/2008/layout/LinedList"/>
    <dgm:cxn modelId="{3F222B87-EA0D-4EFA-AF72-085DCA288DB0}" type="presParOf" srcId="{55D0C649-D9CD-4A42-8ECE-F5E6C5814AEF}" destId="{6904A3DE-2E49-47E2-84C3-E730B436FDD1}" srcOrd="1" destOrd="0" presId="urn:microsoft.com/office/officeart/2008/layout/LinedList"/>
    <dgm:cxn modelId="{F97A3125-5B2A-4F22-ACA4-CC44188C8F76}" type="presParOf" srcId="{5CA344BE-A40C-4EC1-842A-F02CBFBDC3A3}" destId="{1AC59CF9-1FD7-4B88-A08E-C451F729F6C8}" srcOrd="2" destOrd="0" presId="urn:microsoft.com/office/officeart/2008/layout/LinedList"/>
    <dgm:cxn modelId="{B3635B11-7FDA-4B78-A895-62A21CB9D273}" type="presParOf" srcId="{5CA344BE-A40C-4EC1-842A-F02CBFBDC3A3}" destId="{3467073B-48B5-46A3-B4E4-8D1AC80403A6}" srcOrd="3" destOrd="0" presId="urn:microsoft.com/office/officeart/2008/layout/LinedList"/>
    <dgm:cxn modelId="{DB87B5F8-8C76-4AA6-B95B-8DAB4668D8C9}" type="presParOf" srcId="{3467073B-48B5-46A3-B4E4-8D1AC80403A6}" destId="{A0EC2580-42A1-47D1-8A23-2C6095F7AA03}" srcOrd="0" destOrd="0" presId="urn:microsoft.com/office/officeart/2008/layout/LinedList"/>
    <dgm:cxn modelId="{2A37E41D-5514-4B29-A1CC-13CDE7A5E655}" type="presParOf" srcId="{3467073B-48B5-46A3-B4E4-8D1AC80403A6}" destId="{097EEB63-C0A9-445B-B28E-D37C8497380D}" srcOrd="1" destOrd="0" presId="urn:microsoft.com/office/officeart/2008/layout/LinedList"/>
    <dgm:cxn modelId="{E5A4BCF5-99DC-41BA-B00A-D8D902C72E04}" type="presParOf" srcId="{5CA344BE-A40C-4EC1-842A-F02CBFBDC3A3}" destId="{AF9250D2-4A23-4A06-B213-E720DFBAE85F}" srcOrd="4" destOrd="0" presId="urn:microsoft.com/office/officeart/2008/layout/LinedList"/>
    <dgm:cxn modelId="{AEED3F80-ED24-4676-8648-9258AFAD357F}" type="presParOf" srcId="{5CA344BE-A40C-4EC1-842A-F02CBFBDC3A3}" destId="{1AEF1D5E-3BC8-409C-B0FB-FD96C9363980}" srcOrd="5" destOrd="0" presId="urn:microsoft.com/office/officeart/2008/layout/LinedList"/>
    <dgm:cxn modelId="{ACE4E1F1-78F1-4F3D-80A6-C12477ED7890}" type="presParOf" srcId="{1AEF1D5E-3BC8-409C-B0FB-FD96C9363980}" destId="{09E17294-A980-40CE-9907-58FC1E11FB15}" srcOrd="0" destOrd="0" presId="urn:microsoft.com/office/officeart/2008/layout/LinedList"/>
    <dgm:cxn modelId="{334A82A2-C570-43F6-A287-F26B7BC2406C}" type="presParOf" srcId="{1AEF1D5E-3BC8-409C-B0FB-FD96C9363980}" destId="{BBB6DFDE-5A46-4471-8DCA-143C0B0FEC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28A0397-BF74-444A-90B2-7A41477948A7}" type="doc">
      <dgm:prSet loTypeId="urn:microsoft.com/office/officeart/2005/8/layout/hierarchy3" loCatId="hierarchy" qsTypeId="urn:microsoft.com/office/officeart/2005/8/quickstyle/simple1" qsCatId="simple" csTypeId="urn:microsoft.com/office/officeart/2005/8/colors/accent4_2" csCatId="accent4"/>
      <dgm:spPr/>
      <dgm:t>
        <a:bodyPr/>
        <a:lstStyle/>
        <a:p>
          <a:endParaRPr lang="en-US"/>
        </a:p>
      </dgm:t>
    </dgm:pt>
    <dgm:pt modelId="{8AF6C178-1681-4EE7-AA14-A40C2AF4DA40}">
      <dgm:prSet/>
      <dgm:spPr/>
      <dgm:t>
        <a:bodyPr/>
        <a:lstStyle/>
        <a:p>
          <a:r>
            <a:rPr lang="en-US" dirty="0"/>
            <a:t>Like character, leadership is a required characteristic for NHS members</a:t>
          </a:r>
        </a:p>
      </dgm:t>
    </dgm:pt>
    <dgm:pt modelId="{857EDE5F-1900-49BF-B21B-FAABDFD97E26}" type="parTrans" cxnId="{1884995B-FBD6-4E28-8157-E98E59284DAA}">
      <dgm:prSet/>
      <dgm:spPr/>
      <dgm:t>
        <a:bodyPr/>
        <a:lstStyle/>
        <a:p>
          <a:endParaRPr lang="en-US"/>
        </a:p>
      </dgm:t>
    </dgm:pt>
    <dgm:pt modelId="{17D6AD1D-3C66-4845-8083-B7D560E7C2B7}" type="sibTrans" cxnId="{1884995B-FBD6-4E28-8157-E98E59284DAA}">
      <dgm:prSet/>
      <dgm:spPr/>
      <dgm:t>
        <a:bodyPr/>
        <a:lstStyle/>
        <a:p>
          <a:endParaRPr lang="en-US"/>
        </a:p>
      </dgm:t>
    </dgm:pt>
    <dgm:pt modelId="{8DD04CE8-B1F2-45C6-87C4-FF1DF42F1981}">
      <dgm:prSet/>
      <dgm:spPr/>
      <dgm:t>
        <a:bodyPr/>
        <a:lstStyle/>
        <a:p>
          <a:r>
            <a:rPr lang="en-US" dirty="0"/>
            <a:t>Members are expected to be a model for other students in the building and serve as representatives to the community for NHS and Central Bucks East</a:t>
          </a:r>
        </a:p>
      </dgm:t>
    </dgm:pt>
    <dgm:pt modelId="{99B5F99B-E45D-4094-B012-A163BB22284A}" type="parTrans" cxnId="{666079C1-DFCC-4BB6-96CA-968AB03AD87A}">
      <dgm:prSet/>
      <dgm:spPr/>
      <dgm:t>
        <a:bodyPr/>
        <a:lstStyle/>
        <a:p>
          <a:endParaRPr lang="en-US"/>
        </a:p>
      </dgm:t>
    </dgm:pt>
    <dgm:pt modelId="{6B1F706A-EC3F-4955-9517-6C3647FCE3C0}" type="sibTrans" cxnId="{666079C1-DFCC-4BB6-96CA-968AB03AD87A}">
      <dgm:prSet/>
      <dgm:spPr/>
      <dgm:t>
        <a:bodyPr/>
        <a:lstStyle/>
        <a:p>
          <a:endParaRPr lang="en-US"/>
        </a:p>
      </dgm:t>
    </dgm:pt>
    <dgm:pt modelId="{3C567791-EA2D-46A5-9540-2C3795E13819}" type="pres">
      <dgm:prSet presAssocID="{828A0397-BF74-444A-90B2-7A41477948A7}" presName="diagram" presStyleCnt="0">
        <dgm:presLayoutVars>
          <dgm:chPref val="1"/>
          <dgm:dir/>
          <dgm:animOne val="branch"/>
          <dgm:animLvl val="lvl"/>
          <dgm:resizeHandles/>
        </dgm:presLayoutVars>
      </dgm:prSet>
      <dgm:spPr/>
    </dgm:pt>
    <dgm:pt modelId="{90D4E7F3-D6C4-40A1-91AB-80D5903D04A2}" type="pres">
      <dgm:prSet presAssocID="{8AF6C178-1681-4EE7-AA14-A40C2AF4DA40}" presName="root" presStyleCnt="0"/>
      <dgm:spPr/>
    </dgm:pt>
    <dgm:pt modelId="{88696E44-7200-4883-8502-43CE8421FC5A}" type="pres">
      <dgm:prSet presAssocID="{8AF6C178-1681-4EE7-AA14-A40C2AF4DA40}" presName="rootComposite" presStyleCnt="0"/>
      <dgm:spPr/>
    </dgm:pt>
    <dgm:pt modelId="{29C4199C-37C3-4C9C-BE0A-610D53BC3137}" type="pres">
      <dgm:prSet presAssocID="{8AF6C178-1681-4EE7-AA14-A40C2AF4DA40}" presName="rootText" presStyleLbl="node1" presStyleIdx="0" presStyleCnt="2"/>
      <dgm:spPr/>
    </dgm:pt>
    <dgm:pt modelId="{95ED8A7A-398B-46F9-856A-9F89311ED333}" type="pres">
      <dgm:prSet presAssocID="{8AF6C178-1681-4EE7-AA14-A40C2AF4DA40}" presName="rootConnector" presStyleLbl="node1" presStyleIdx="0" presStyleCnt="2"/>
      <dgm:spPr/>
    </dgm:pt>
    <dgm:pt modelId="{B0E96BAB-F2FD-4EF4-9877-1E9DA631FD86}" type="pres">
      <dgm:prSet presAssocID="{8AF6C178-1681-4EE7-AA14-A40C2AF4DA40}" presName="childShape" presStyleCnt="0"/>
      <dgm:spPr/>
    </dgm:pt>
    <dgm:pt modelId="{A5A74AE3-52DE-4770-B690-9151122D158C}" type="pres">
      <dgm:prSet presAssocID="{8DD04CE8-B1F2-45C6-87C4-FF1DF42F1981}" presName="root" presStyleCnt="0"/>
      <dgm:spPr/>
    </dgm:pt>
    <dgm:pt modelId="{B7573362-7410-48CA-B69F-03E8A71445EA}" type="pres">
      <dgm:prSet presAssocID="{8DD04CE8-B1F2-45C6-87C4-FF1DF42F1981}" presName="rootComposite" presStyleCnt="0"/>
      <dgm:spPr/>
    </dgm:pt>
    <dgm:pt modelId="{87F4B4F9-6A79-4CE5-AB3C-7A994697A3D7}" type="pres">
      <dgm:prSet presAssocID="{8DD04CE8-B1F2-45C6-87C4-FF1DF42F1981}" presName="rootText" presStyleLbl="node1" presStyleIdx="1" presStyleCnt="2"/>
      <dgm:spPr/>
    </dgm:pt>
    <dgm:pt modelId="{4C463B26-F7D2-4269-A5DC-FE920E7F957E}" type="pres">
      <dgm:prSet presAssocID="{8DD04CE8-B1F2-45C6-87C4-FF1DF42F1981}" presName="rootConnector" presStyleLbl="node1" presStyleIdx="1" presStyleCnt="2"/>
      <dgm:spPr/>
    </dgm:pt>
    <dgm:pt modelId="{4B32251B-60F1-4954-B646-63439195E2B4}" type="pres">
      <dgm:prSet presAssocID="{8DD04CE8-B1F2-45C6-87C4-FF1DF42F1981}" presName="childShape" presStyleCnt="0"/>
      <dgm:spPr/>
    </dgm:pt>
  </dgm:ptLst>
  <dgm:cxnLst>
    <dgm:cxn modelId="{076F762C-B22A-4644-A48B-2AB9C97F3D8A}" type="presOf" srcId="{8DD04CE8-B1F2-45C6-87C4-FF1DF42F1981}" destId="{87F4B4F9-6A79-4CE5-AB3C-7A994697A3D7}" srcOrd="0" destOrd="0" presId="urn:microsoft.com/office/officeart/2005/8/layout/hierarchy3"/>
    <dgm:cxn modelId="{1884995B-FBD6-4E28-8157-E98E59284DAA}" srcId="{828A0397-BF74-444A-90B2-7A41477948A7}" destId="{8AF6C178-1681-4EE7-AA14-A40C2AF4DA40}" srcOrd="0" destOrd="0" parTransId="{857EDE5F-1900-49BF-B21B-FAABDFD97E26}" sibTransId="{17D6AD1D-3C66-4845-8083-B7D560E7C2B7}"/>
    <dgm:cxn modelId="{3DA36B68-6EAE-4C65-A2F1-06F0B52AB335}" type="presOf" srcId="{8AF6C178-1681-4EE7-AA14-A40C2AF4DA40}" destId="{95ED8A7A-398B-46F9-856A-9F89311ED333}" srcOrd="1" destOrd="0" presId="urn:microsoft.com/office/officeart/2005/8/layout/hierarchy3"/>
    <dgm:cxn modelId="{5718126F-25D8-451E-87D3-96616057A696}" type="presOf" srcId="{8DD04CE8-B1F2-45C6-87C4-FF1DF42F1981}" destId="{4C463B26-F7D2-4269-A5DC-FE920E7F957E}" srcOrd="1" destOrd="0" presId="urn:microsoft.com/office/officeart/2005/8/layout/hierarchy3"/>
    <dgm:cxn modelId="{EDE981A6-0430-415F-9BA4-D6D7BD7C03A1}" type="presOf" srcId="{828A0397-BF74-444A-90B2-7A41477948A7}" destId="{3C567791-EA2D-46A5-9540-2C3795E13819}" srcOrd="0" destOrd="0" presId="urn:microsoft.com/office/officeart/2005/8/layout/hierarchy3"/>
    <dgm:cxn modelId="{3EA09CA9-2ADD-412C-B17D-352DD7B616EB}" type="presOf" srcId="{8AF6C178-1681-4EE7-AA14-A40C2AF4DA40}" destId="{29C4199C-37C3-4C9C-BE0A-610D53BC3137}" srcOrd="0" destOrd="0" presId="urn:microsoft.com/office/officeart/2005/8/layout/hierarchy3"/>
    <dgm:cxn modelId="{666079C1-DFCC-4BB6-96CA-968AB03AD87A}" srcId="{828A0397-BF74-444A-90B2-7A41477948A7}" destId="{8DD04CE8-B1F2-45C6-87C4-FF1DF42F1981}" srcOrd="1" destOrd="0" parTransId="{99B5F99B-E45D-4094-B012-A163BB22284A}" sibTransId="{6B1F706A-EC3F-4955-9517-6C3647FCE3C0}"/>
    <dgm:cxn modelId="{05BF969A-B081-4E32-BC1B-53D24F42A864}" type="presParOf" srcId="{3C567791-EA2D-46A5-9540-2C3795E13819}" destId="{90D4E7F3-D6C4-40A1-91AB-80D5903D04A2}" srcOrd="0" destOrd="0" presId="urn:microsoft.com/office/officeart/2005/8/layout/hierarchy3"/>
    <dgm:cxn modelId="{ADE5A979-B48E-45F3-831C-816F151E4C49}" type="presParOf" srcId="{90D4E7F3-D6C4-40A1-91AB-80D5903D04A2}" destId="{88696E44-7200-4883-8502-43CE8421FC5A}" srcOrd="0" destOrd="0" presId="urn:microsoft.com/office/officeart/2005/8/layout/hierarchy3"/>
    <dgm:cxn modelId="{7286E355-60DA-46DC-AB1C-3CB1C739A08B}" type="presParOf" srcId="{88696E44-7200-4883-8502-43CE8421FC5A}" destId="{29C4199C-37C3-4C9C-BE0A-610D53BC3137}" srcOrd="0" destOrd="0" presId="urn:microsoft.com/office/officeart/2005/8/layout/hierarchy3"/>
    <dgm:cxn modelId="{65EF948B-1405-4F18-900B-454F8483B65B}" type="presParOf" srcId="{88696E44-7200-4883-8502-43CE8421FC5A}" destId="{95ED8A7A-398B-46F9-856A-9F89311ED333}" srcOrd="1" destOrd="0" presId="urn:microsoft.com/office/officeart/2005/8/layout/hierarchy3"/>
    <dgm:cxn modelId="{0B58C903-0674-4AF0-99F9-98B9A065BA1C}" type="presParOf" srcId="{90D4E7F3-D6C4-40A1-91AB-80D5903D04A2}" destId="{B0E96BAB-F2FD-4EF4-9877-1E9DA631FD86}" srcOrd="1" destOrd="0" presId="urn:microsoft.com/office/officeart/2005/8/layout/hierarchy3"/>
    <dgm:cxn modelId="{B3C9490B-8597-4DC0-9B3F-C81725B0ED79}" type="presParOf" srcId="{3C567791-EA2D-46A5-9540-2C3795E13819}" destId="{A5A74AE3-52DE-4770-B690-9151122D158C}" srcOrd="1" destOrd="0" presId="urn:microsoft.com/office/officeart/2005/8/layout/hierarchy3"/>
    <dgm:cxn modelId="{CFFB2D75-602F-4ED3-BA1B-4510694183CA}" type="presParOf" srcId="{A5A74AE3-52DE-4770-B690-9151122D158C}" destId="{B7573362-7410-48CA-B69F-03E8A71445EA}" srcOrd="0" destOrd="0" presId="urn:microsoft.com/office/officeart/2005/8/layout/hierarchy3"/>
    <dgm:cxn modelId="{060C077D-4520-4AD6-842F-97782C678620}" type="presParOf" srcId="{B7573362-7410-48CA-B69F-03E8A71445EA}" destId="{87F4B4F9-6A79-4CE5-AB3C-7A994697A3D7}" srcOrd="0" destOrd="0" presId="urn:microsoft.com/office/officeart/2005/8/layout/hierarchy3"/>
    <dgm:cxn modelId="{235A37C8-CE5C-49B6-8FE7-155AEDAC71B6}" type="presParOf" srcId="{B7573362-7410-48CA-B69F-03E8A71445EA}" destId="{4C463B26-F7D2-4269-A5DC-FE920E7F957E}" srcOrd="1" destOrd="0" presId="urn:microsoft.com/office/officeart/2005/8/layout/hierarchy3"/>
    <dgm:cxn modelId="{215B339D-C01D-4E19-861D-9A0B9FDBBE22}" type="presParOf" srcId="{A5A74AE3-52DE-4770-B690-9151122D158C}" destId="{4B32251B-60F1-4954-B646-63439195E2B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9EA11CE-D3D8-4A9A-8817-3544078C32D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AE1333-D772-4641-809C-A852E5D1DF78}">
      <dgm:prSet/>
      <dgm:spPr/>
      <dgm:t>
        <a:bodyPr/>
        <a:lstStyle/>
        <a:p>
          <a:r>
            <a:rPr lang="en-US" dirty="0"/>
            <a:t>NHS advisors and officers source hours from in-building groups as well as the local community. </a:t>
          </a:r>
        </a:p>
      </dgm:t>
    </dgm:pt>
    <dgm:pt modelId="{60445740-99BA-4ACF-903A-845786E3CA01}" type="parTrans" cxnId="{021F9566-BF77-4F55-98FB-E55FE788C27B}">
      <dgm:prSet/>
      <dgm:spPr/>
      <dgm:t>
        <a:bodyPr/>
        <a:lstStyle/>
        <a:p>
          <a:endParaRPr lang="en-US"/>
        </a:p>
      </dgm:t>
    </dgm:pt>
    <dgm:pt modelId="{B0FB8D02-A7E7-4B01-A48E-BE22CCA172B4}" type="sibTrans" cxnId="{021F9566-BF77-4F55-98FB-E55FE788C27B}">
      <dgm:prSet/>
      <dgm:spPr/>
      <dgm:t>
        <a:bodyPr/>
        <a:lstStyle/>
        <a:p>
          <a:endParaRPr lang="en-US"/>
        </a:p>
      </dgm:t>
    </dgm:pt>
    <dgm:pt modelId="{3B690F16-970E-4276-A30D-E0031A01AC81}">
      <dgm:prSet/>
      <dgm:spPr/>
      <dgm:t>
        <a:bodyPr/>
        <a:lstStyle/>
        <a:p>
          <a:r>
            <a:rPr lang="en-US" dirty="0"/>
            <a:t>Generally, events have sign ups which are sent to the membership email list for members. Sign ups are first come first served! The member is responsible for awareness and signing up.</a:t>
          </a:r>
        </a:p>
      </dgm:t>
    </dgm:pt>
    <dgm:pt modelId="{F3E40F72-75B4-478B-A5D9-02CD3C436081}" type="parTrans" cxnId="{FF1FACB9-DF87-4152-80DC-556D704833F1}">
      <dgm:prSet/>
      <dgm:spPr/>
      <dgm:t>
        <a:bodyPr/>
        <a:lstStyle/>
        <a:p>
          <a:endParaRPr lang="en-US"/>
        </a:p>
      </dgm:t>
    </dgm:pt>
    <dgm:pt modelId="{BFF8AF15-A2E3-4609-8590-0FE06B97D17B}" type="sibTrans" cxnId="{FF1FACB9-DF87-4152-80DC-556D704833F1}">
      <dgm:prSet/>
      <dgm:spPr/>
      <dgm:t>
        <a:bodyPr/>
        <a:lstStyle/>
        <a:p>
          <a:endParaRPr lang="en-US"/>
        </a:p>
      </dgm:t>
    </dgm:pt>
    <dgm:pt modelId="{E8FA4A5A-E42E-4D45-A9CC-5DCC52B83C9F}">
      <dgm:prSet/>
      <dgm:spPr/>
      <dgm:t>
        <a:bodyPr/>
        <a:lstStyle/>
        <a:p>
          <a:r>
            <a:rPr lang="en-US" dirty="0"/>
            <a:t>Events sent out via NHS are considered “NHS sponsored hours” and can account for all required membership hours.</a:t>
          </a:r>
        </a:p>
      </dgm:t>
    </dgm:pt>
    <dgm:pt modelId="{B5B52C9C-927D-4F47-8E44-73CEF9008779}" type="parTrans" cxnId="{CFCB7759-AEFE-4B87-90D6-8538219880AB}">
      <dgm:prSet/>
      <dgm:spPr/>
      <dgm:t>
        <a:bodyPr/>
        <a:lstStyle/>
        <a:p>
          <a:endParaRPr lang="en-US"/>
        </a:p>
      </dgm:t>
    </dgm:pt>
    <dgm:pt modelId="{D1283EFD-36C6-43FF-90E9-4802AFB9D185}" type="sibTrans" cxnId="{CFCB7759-AEFE-4B87-90D6-8538219880AB}">
      <dgm:prSet/>
      <dgm:spPr/>
      <dgm:t>
        <a:bodyPr/>
        <a:lstStyle/>
        <a:p>
          <a:endParaRPr lang="en-US"/>
        </a:p>
      </dgm:t>
    </dgm:pt>
    <dgm:pt modelId="{3CE503C6-19B3-4D52-85DA-32EE751A8FB8}">
      <dgm:prSet/>
      <dgm:spPr/>
      <dgm:t>
        <a:bodyPr/>
        <a:lstStyle/>
        <a:p>
          <a:r>
            <a:rPr lang="en-US" dirty="0"/>
            <a:t>Events students attend outside of NHS sponsored hours are “flex hours”; see next slide for more information.</a:t>
          </a:r>
        </a:p>
      </dgm:t>
    </dgm:pt>
    <dgm:pt modelId="{B5B202E6-2100-4BD7-99CA-8B5E86183009}" type="parTrans" cxnId="{0A451743-4805-4BD6-8F6A-F2D559EBFCE8}">
      <dgm:prSet/>
      <dgm:spPr/>
      <dgm:t>
        <a:bodyPr/>
        <a:lstStyle/>
        <a:p>
          <a:endParaRPr lang="en-US"/>
        </a:p>
      </dgm:t>
    </dgm:pt>
    <dgm:pt modelId="{DEA4123C-D0B5-456D-9C9C-F64C445AB503}" type="sibTrans" cxnId="{0A451743-4805-4BD6-8F6A-F2D559EBFCE8}">
      <dgm:prSet/>
      <dgm:spPr/>
      <dgm:t>
        <a:bodyPr/>
        <a:lstStyle/>
        <a:p>
          <a:endParaRPr lang="en-US"/>
        </a:p>
      </dgm:t>
    </dgm:pt>
    <dgm:pt modelId="{3061C033-7284-42FA-A07D-4A42E4DFECC4}">
      <dgm:prSet/>
      <dgm:spPr/>
      <dgm:t>
        <a:bodyPr/>
        <a:lstStyle/>
        <a:p>
          <a:r>
            <a:rPr lang="en-US" dirty="0"/>
            <a:t>If a member signs up for an event and does not attend or cancels within 24 hours or less the member is penalized that number of hours; penalty hours must be logged in addition to the 10 hours per semester.</a:t>
          </a:r>
        </a:p>
      </dgm:t>
    </dgm:pt>
    <dgm:pt modelId="{1B015CF7-9CDA-449A-9C92-720FD8D04EA0}" type="parTrans" cxnId="{1F77C5D0-4773-4843-8E3A-B644F7CD3F73}">
      <dgm:prSet/>
      <dgm:spPr/>
      <dgm:t>
        <a:bodyPr/>
        <a:lstStyle/>
        <a:p>
          <a:endParaRPr lang="en-US"/>
        </a:p>
      </dgm:t>
    </dgm:pt>
    <dgm:pt modelId="{0BD2C975-4EE7-41E3-A021-11A9C8C17E88}" type="sibTrans" cxnId="{1F77C5D0-4773-4843-8E3A-B644F7CD3F73}">
      <dgm:prSet/>
      <dgm:spPr/>
      <dgm:t>
        <a:bodyPr/>
        <a:lstStyle/>
        <a:p>
          <a:endParaRPr lang="en-US"/>
        </a:p>
      </dgm:t>
    </dgm:pt>
    <dgm:pt modelId="{B5FAFC06-A9E7-4AC6-8A3F-80786D09EC51}" type="pres">
      <dgm:prSet presAssocID="{69EA11CE-D3D8-4A9A-8817-3544078C32DF}" presName="vert0" presStyleCnt="0">
        <dgm:presLayoutVars>
          <dgm:dir/>
          <dgm:animOne val="branch"/>
          <dgm:animLvl val="lvl"/>
        </dgm:presLayoutVars>
      </dgm:prSet>
      <dgm:spPr/>
    </dgm:pt>
    <dgm:pt modelId="{5B11D6A3-4366-4B45-A238-04CD80594F3D}" type="pres">
      <dgm:prSet presAssocID="{B2AE1333-D772-4641-809C-A852E5D1DF78}" presName="thickLine" presStyleLbl="alignNode1" presStyleIdx="0" presStyleCnt="5"/>
      <dgm:spPr/>
    </dgm:pt>
    <dgm:pt modelId="{105EEB03-5A3A-44A0-8344-AE096E40A0BE}" type="pres">
      <dgm:prSet presAssocID="{B2AE1333-D772-4641-809C-A852E5D1DF78}" presName="horz1" presStyleCnt="0"/>
      <dgm:spPr/>
    </dgm:pt>
    <dgm:pt modelId="{09645044-C2B3-4C87-93E5-B5178D24E0D9}" type="pres">
      <dgm:prSet presAssocID="{B2AE1333-D772-4641-809C-A852E5D1DF78}" presName="tx1" presStyleLbl="revTx" presStyleIdx="0" presStyleCnt="5"/>
      <dgm:spPr/>
    </dgm:pt>
    <dgm:pt modelId="{A309D781-8593-49AA-9B6E-C544B5318E80}" type="pres">
      <dgm:prSet presAssocID="{B2AE1333-D772-4641-809C-A852E5D1DF78}" presName="vert1" presStyleCnt="0"/>
      <dgm:spPr/>
    </dgm:pt>
    <dgm:pt modelId="{A6D4FFE4-6657-42EC-97DE-72CDA5CBE5A0}" type="pres">
      <dgm:prSet presAssocID="{3B690F16-970E-4276-A30D-E0031A01AC81}" presName="thickLine" presStyleLbl="alignNode1" presStyleIdx="1" presStyleCnt="5"/>
      <dgm:spPr/>
    </dgm:pt>
    <dgm:pt modelId="{AF4A6082-39CB-4A55-A048-E33571E105C1}" type="pres">
      <dgm:prSet presAssocID="{3B690F16-970E-4276-A30D-E0031A01AC81}" presName="horz1" presStyleCnt="0"/>
      <dgm:spPr/>
    </dgm:pt>
    <dgm:pt modelId="{92D85C02-A715-41C6-8631-8819BCB9A489}" type="pres">
      <dgm:prSet presAssocID="{3B690F16-970E-4276-A30D-E0031A01AC81}" presName="tx1" presStyleLbl="revTx" presStyleIdx="1" presStyleCnt="5"/>
      <dgm:spPr/>
    </dgm:pt>
    <dgm:pt modelId="{13A5F22D-1111-4684-8BE3-EFE55DEA8E85}" type="pres">
      <dgm:prSet presAssocID="{3B690F16-970E-4276-A30D-E0031A01AC81}" presName="vert1" presStyleCnt="0"/>
      <dgm:spPr/>
    </dgm:pt>
    <dgm:pt modelId="{7798FE6E-1D24-4AB9-A72B-4550115D86A8}" type="pres">
      <dgm:prSet presAssocID="{E8FA4A5A-E42E-4D45-A9CC-5DCC52B83C9F}" presName="thickLine" presStyleLbl="alignNode1" presStyleIdx="2" presStyleCnt="5"/>
      <dgm:spPr/>
    </dgm:pt>
    <dgm:pt modelId="{66771444-71FF-445F-9596-F614F1B36973}" type="pres">
      <dgm:prSet presAssocID="{E8FA4A5A-E42E-4D45-A9CC-5DCC52B83C9F}" presName="horz1" presStyleCnt="0"/>
      <dgm:spPr/>
    </dgm:pt>
    <dgm:pt modelId="{E62CE801-E400-4515-91C3-F764B6315161}" type="pres">
      <dgm:prSet presAssocID="{E8FA4A5A-E42E-4D45-A9CC-5DCC52B83C9F}" presName="tx1" presStyleLbl="revTx" presStyleIdx="2" presStyleCnt="5"/>
      <dgm:spPr/>
    </dgm:pt>
    <dgm:pt modelId="{03B57BE3-8FC1-4CBF-91ED-FA6A6B103F63}" type="pres">
      <dgm:prSet presAssocID="{E8FA4A5A-E42E-4D45-A9CC-5DCC52B83C9F}" presName="vert1" presStyleCnt="0"/>
      <dgm:spPr/>
    </dgm:pt>
    <dgm:pt modelId="{F1DE64A7-505B-4EBD-AC13-DE1EA7219CAA}" type="pres">
      <dgm:prSet presAssocID="{3CE503C6-19B3-4D52-85DA-32EE751A8FB8}" presName="thickLine" presStyleLbl="alignNode1" presStyleIdx="3" presStyleCnt="5"/>
      <dgm:spPr/>
    </dgm:pt>
    <dgm:pt modelId="{00324D4B-8CE9-45F0-AF10-498607C39AFA}" type="pres">
      <dgm:prSet presAssocID="{3CE503C6-19B3-4D52-85DA-32EE751A8FB8}" presName="horz1" presStyleCnt="0"/>
      <dgm:spPr/>
    </dgm:pt>
    <dgm:pt modelId="{248B1EBA-8B85-44A2-B15D-6A731FF13B74}" type="pres">
      <dgm:prSet presAssocID="{3CE503C6-19B3-4D52-85DA-32EE751A8FB8}" presName="tx1" presStyleLbl="revTx" presStyleIdx="3" presStyleCnt="5"/>
      <dgm:spPr/>
    </dgm:pt>
    <dgm:pt modelId="{FD9ADC20-EA70-4AA4-8E86-B4CFC0BFF419}" type="pres">
      <dgm:prSet presAssocID="{3CE503C6-19B3-4D52-85DA-32EE751A8FB8}" presName="vert1" presStyleCnt="0"/>
      <dgm:spPr/>
    </dgm:pt>
    <dgm:pt modelId="{05C1ECF7-1C6B-492E-8516-D3275B9B2A35}" type="pres">
      <dgm:prSet presAssocID="{3061C033-7284-42FA-A07D-4A42E4DFECC4}" presName="thickLine" presStyleLbl="alignNode1" presStyleIdx="4" presStyleCnt="5"/>
      <dgm:spPr/>
    </dgm:pt>
    <dgm:pt modelId="{79B1BEDB-0486-4CBB-A118-DF005E728E4D}" type="pres">
      <dgm:prSet presAssocID="{3061C033-7284-42FA-A07D-4A42E4DFECC4}" presName="horz1" presStyleCnt="0"/>
      <dgm:spPr/>
    </dgm:pt>
    <dgm:pt modelId="{4AD2C911-330D-4AF1-98F9-40FED19A9701}" type="pres">
      <dgm:prSet presAssocID="{3061C033-7284-42FA-A07D-4A42E4DFECC4}" presName="tx1" presStyleLbl="revTx" presStyleIdx="4" presStyleCnt="5"/>
      <dgm:spPr/>
    </dgm:pt>
    <dgm:pt modelId="{BE84C2B1-1042-4D77-9E22-92526C5500A6}" type="pres">
      <dgm:prSet presAssocID="{3061C033-7284-42FA-A07D-4A42E4DFECC4}" presName="vert1" presStyleCnt="0"/>
      <dgm:spPr/>
    </dgm:pt>
  </dgm:ptLst>
  <dgm:cxnLst>
    <dgm:cxn modelId="{F24F5D01-EC24-40C3-89F8-5779E24553D0}" type="presOf" srcId="{3CE503C6-19B3-4D52-85DA-32EE751A8FB8}" destId="{248B1EBA-8B85-44A2-B15D-6A731FF13B74}" srcOrd="0" destOrd="0" presId="urn:microsoft.com/office/officeart/2008/layout/LinedList"/>
    <dgm:cxn modelId="{0A451743-4805-4BD6-8F6A-F2D559EBFCE8}" srcId="{69EA11CE-D3D8-4A9A-8817-3544078C32DF}" destId="{3CE503C6-19B3-4D52-85DA-32EE751A8FB8}" srcOrd="3" destOrd="0" parTransId="{B5B202E6-2100-4BD7-99CA-8B5E86183009}" sibTransId="{DEA4123C-D0B5-456D-9C9C-F64C445AB503}"/>
    <dgm:cxn modelId="{021F9566-BF77-4F55-98FB-E55FE788C27B}" srcId="{69EA11CE-D3D8-4A9A-8817-3544078C32DF}" destId="{B2AE1333-D772-4641-809C-A852E5D1DF78}" srcOrd="0" destOrd="0" parTransId="{60445740-99BA-4ACF-903A-845786E3CA01}" sibTransId="{B0FB8D02-A7E7-4B01-A48E-BE22CCA172B4}"/>
    <dgm:cxn modelId="{C8E5A14B-D69F-42A3-807C-B117002CDCD4}" type="presOf" srcId="{3B690F16-970E-4276-A30D-E0031A01AC81}" destId="{92D85C02-A715-41C6-8631-8819BCB9A489}" srcOrd="0" destOrd="0" presId="urn:microsoft.com/office/officeart/2008/layout/LinedList"/>
    <dgm:cxn modelId="{CFCB7759-AEFE-4B87-90D6-8538219880AB}" srcId="{69EA11CE-D3D8-4A9A-8817-3544078C32DF}" destId="{E8FA4A5A-E42E-4D45-A9CC-5DCC52B83C9F}" srcOrd="2" destOrd="0" parTransId="{B5B52C9C-927D-4F47-8E44-73CEF9008779}" sibTransId="{D1283EFD-36C6-43FF-90E9-4802AFB9D185}"/>
    <dgm:cxn modelId="{AE928D8A-08E9-47D1-97CB-6B1A1A82AD7A}" type="presOf" srcId="{69EA11CE-D3D8-4A9A-8817-3544078C32DF}" destId="{B5FAFC06-A9E7-4AC6-8A3F-80786D09EC51}" srcOrd="0" destOrd="0" presId="urn:microsoft.com/office/officeart/2008/layout/LinedList"/>
    <dgm:cxn modelId="{8717869E-587E-4ECE-893D-222486F23C98}" type="presOf" srcId="{B2AE1333-D772-4641-809C-A852E5D1DF78}" destId="{09645044-C2B3-4C87-93E5-B5178D24E0D9}" srcOrd="0" destOrd="0" presId="urn:microsoft.com/office/officeart/2008/layout/LinedList"/>
    <dgm:cxn modelId="{F0A3FBA0-0C52-4230-AFA8-75312E2F518F}" type="presOf" srcId="{E8FA4A5A-E42E-4D45-A9CC-5DCC52B83C9F}" destId="{E62CE801-E400-4515-91C3-F764B6315161}" srcOrd="0" destOrd="0" presId="urn:microsoft.com/office/officeart/2008/layout/LinedList"/>
    <dgm:cxn modelId="{FF1FACB9-DF87-4152-80DC-556D704833F1}" srcId="{69EA11CE-D3D8-4A9A-8817-3544078C32DF}" destId="{3B690F16-970E-4276-A30D-E0031A01AC81}" srcOrd="1" destOrd="0" parTransId="{F3E40F72-75B4-478B-A5D9-02CD3C436081}" sibTransId="{BFF8AF15-A2E3-4609-8590-0FE06B97D17B}"/>
    <dgm:cxn modelId="{8C3240C8-09DC-47F2-BAA3-CF2CDBC4259F}" type="presOf" srcId="{3061C033-7284-42FA-A07D-4A42E4DFECC4}" destId="{4AD2C911-330D-4AF1-98F9-40FED19A9701}" srcOrd="0" destOrd="0" presId="urn:microsoft.com/office/officeart/2008/layout/LinedList"/>
    <dgm:cxn modelId="{1F77C5D0-4773-4843-8E3A-B644F7CD3F73}" srcId="{69EA11CE-D3D8-4A9A-8817-3544078C32DF}" destId="{3061C033-7284-42FA-A07D-4A42E4DFECC4}" srcOrd="4" destOrd="0" parTransId="{1B015CF7-9CDA-449A-9C92-720FD8D04EA0}" sibTransId="{0BD2C975-4EE7-41E3-A021-11A9C8C17E88}"/>
    <dgm:cxn modelId="{5DEA232B-0D1C-4AA3-B786-C1C19260FBC3}" type="presParOf" srcId="{B5FAFC06-A9E7-4AC6-8A3F-80786D09EC51}" destId="{5B11D6A3-4366-4B45-A238-04CD80594F3D}" srcOrd="0" destOrd="0" presId="urn:microsoft.com/office/officeart/2008/layout/LinedList"/>
    <dgm:cxn modelId="{CD205BFC-F44F-4227-9675-5A3471AF6634}" type="presParOf" srcId="{B5FAFC06-A9E7-4AC6-8A3F-80786D09EC51}" destId="{105EEB03-5A3A-44A0-8344-AE096E40A0BE}" srcOrd="1" destOrd="0" presId="urn:microsoft.com/office/officeart/2008/layout/LinedList"/>
    <dgm:cxn modelId="{28F19DA4-678B-469E-8EB4-D849289AFE7D}" type="presParOf" srcId="{105EEB03-5A3A-44A0-8344-AE096E40A0BE}" destId="{09645044-C2B3-4C87-93E5-B5178D24E0D9}" srcOrd="0" destOrd="0" presId="urn:microsoft.com/office/officeart/2008/layout/LinedList"/>
    <dgm:cxn modelId="{E5375316-12F6-41DD-BB56-7629C55CEAD8}" type="presParOf" srcId="{105EEB03-5A3A-44A0-8344-AE096E40A0BE}" destId="{A309D781-8593-49AA-9B6E-C544B5318E80}" srcOrd="1" destOrd="0" presId="urn:microsoft.com/office/officeart/2008/layout/LinedList"/>
    <dgm:cxn modelId="{0EAFC910-47E4-429F-869C-C812F74BCB68}" type="presParOf" srcId="{B5FAFC06-A9E7-4AC6-8A3F-80786D09EC51}" destId="{A6D4FFE4-6657-42EC-97DE-72CDA5CBE5A0}" srcOrd="2" destOrd="0" presId="urn:microsoft.com/office/officeart/2008/layout/LinedList"/>
    <dgm:cxn modelId="{6EF7B83E-5842-4376-8296-F43B53CCCE58}" type="presParOf" srcId="{B5FAFC06-A9E7-4AC6-8A3F-80786D09EC51}" destId="{AF4A6082-39CB-4A55-A048-E33571E105C1}" srcOrd="3" destOrd="0" presId="urn:microsoft.com/office/officeart/2008/layout/LinedList"/>
    <dgm:cxn modelId="{5E9DB831-9D80-4FDB-8CE3-2263CDA7FAC3}" type="presParOf" srcId="{AF4A6082-39CB-4A55-A048-E33571E105C1}" destId="{92D85C02-A715-41C6-8631-8819BCB9A489}" srcOrd="0" destOrd="0" presId="urn:microsoft.com/office/officeart/2008/layout/LinedList"/>
    <dgm:cxn modelId="{84E88E72-8FF9-42FE-AFDF-918F1CF9ACE1}" type="presParOf" srcId="{AF4A6082-39CB-4A55-A048-E33571E105C1}" destId="{13A5F22D-1111-4684-8BE3-EFE55DEA8E85}" srcOrd="1" destOrd="0" presId="urn:microsoft.com/office/officeart/2008/layout/LinedList"/>
    <dgm:cxn modelId="{BADBA383-0AC9-451E-8616-86BC4C70D887}" type="presParOf" srcId="{B5FAFC06-A9E7-4AC6-8A3F-80786D09EC51}" destId="{7798FE6E-1D24-4AB9-A72B-4550115D86A8}" srcOrd="4" destOrd="0" presId="urn:microsoft.com/office/officeart/2008/layout/LinedList"/>
    <dgm:cxn modelId="{FCA2324C-02C4-4670-A997-E2B86336C623}" type="presParOf" srcId="{B5FAFC06-A9E7-4AC6-8A3F-80786D09EC51}" destId="{66771444-71FF-445F-9596-F614F1B36973}" srcOrd="5" destOrd="0" presId="urn:microsoft.com/office/officeart/2008/layout/LinedList"/>
    <dgm:cxn modelId="{77A2F111-643F-4193-B5F1-DFA40F45EAC4}" type="presParOf" srcId="{66771444-71FF-445F-9596-F614F1B36973}" destId="{E62CE801-E400-4515-91C3-F764B6315161}" srcOrd="0" destOrd="0" presId="urn:microsoft.com/office/officeart/2008/layout/LinedList"/>
    <dgm:cxn modelId="{5798196B-8172-4DB2-AD56-7B80D58416FE}" type="presParOf" srcId="{66771444-71FF-445F-9596-F614F1B36973}" destId="{03B57BE3-8FC1-4CBF-91ED-FA6A6B103F63}" srcOrd="1" destOrd="0" presId="urn:microsoft.com/office/officeart/2008/layout/LinedList"/>
    <dgm:cxn modelId="{9D9359DA-F580-4D94-8E4B-CA73C2024982}" type="presParOf" srcId="{B5FAFC06-A9E7-4AC6-8A3F-80786D09EC51}" destId="{F1DE64A7-505B-4EBD-AC13-DE1EA7219CAA}" srcOrd="6" destOrd="0" presId="urn:microsoft.com/office/officeart/2008/layout/LinedList"/>
    <dgm:cxn modelId="{DB14B06D-4836-4A44-ACF5-E5152B2B1FDF}" type="presParOf" srcId="{B5FAFC06-A9E7-4AC6-8A3F-80786D09EC51}" destId="{00324D4B-8CE9-45F0-AF10-498607C39AFA}" srcOrd="7" destOrd="0" presId="urn:microsoft.com/office/officeart/2008/layout/LinedList"/>
    <dgm:cxn modelId="{DF152598-62F4-47B6-B333-C7B55572ACD3}" type="presParOf" srcId="{00324D4B-8CE9-45F0-AF10-498607C39AFA}" destId="{248B1EBA-8B85-44A2-B15D-6A731FF13B74}" srcOrd="0" destOrd="0" presId="urn:microsoft.com/office/officeart/2008/layout/LinedList"/>
    <dgm:cxn modelId="{50AD68A8-A4B4-4456-92B6-84F9B1F0AF00}" type="presParOf" srcId="{00324D4B-8CE9-45F0-AF10-498607C39AFA}" destId="{FD9ADC20-EA70-4AA4-8E86-B4CFC0BFF419}" srcOrd="1" destOrd="0" presId="urn:microsoft.com/office/officeart/2008/layout/LinedList"/>
    <dgm:cxn modelId="{C8A4CDF1-8C6C-407D-9222-41C05DB9F8AE}" type="presParOf" srcId="{B5FAFC06-A9E7-4AC6-8A3F-80786D09EC51}" destId="{05C1ECF7-1C6B-492E-8516-D3275B9B2A35}" srcOrd="8" destOrd="0" presId="urn:microsoft.com/office/officeart/2008/layout/LinedList"/>
    <dgm:cxn modelId="{022ADC71-9652-4CFE-89BD-28E4F49E82DD}" type="presParOf" srcId="{B5FAFC06-A9E7-4AC6-8A3F-80786D09EC51}" destId="{79B1BEDB-0486-4CBB-A118-DF005E728E4D}" srcOrd="9" destOrd="0" presId="urn:microsoft.com/office/officeart/2008/layout/LinedList"/>
    <dgm:cxn modelId="{79D375F2-12A8-4FA5-A844-4FB83D4F54A6}" type="presParOf" srcId="{79B1BEDB-0486-4CBB-A118-DF005E728E4D}" destId="{4AD2C911-330D-4AF1-98F9-40FED19A9701}" srcOrd="0" destOrd="0" presId="urn:microsoft.com/office/officeart/2008/layout/LinedList"/>
    <dgm:cxn modelId="{19AE0DE2-BB0E-4370-B44F-D0E013A9BB91}" type="presParOf" srcId="{79B1BEDB-0486-4CBB-A118-DF005E728E4D}" destId="{BE84C2B1-1042-4D77-9E22-92526C5500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E3BAB05-BC78-4082-A1D6-875F76E516F8}"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DBE5F7F-514A-4C15-83A1-56CACDFBE07B}">
      <dgm:prSet/>
      <dgm:spPr/>
      <dgm:t>
        <a:bodyPr/>
        <a:lstStyle/>
        <a:p>
          <a:r>
            <a:rPr lang="en-US" dirty="0"/>
            <a:t>Flex hours are service hours a member may gain on their own to count toward NHS service hour requirements.</a:t>
          </a:r>
        </a:p>
      </dgm:t>
    </dgm:pt>
    <dgm:pt modelId="{A956B472-B385-41E4-800B-18D7F26CB6A3}" type="parTrans" cxnId="{3565236A-050D-4549-B53D-0996B86259F8}">
      <dgm:prSet/>
      <dgm:spPr/>
      <dgm:t>
        <a:bodyPr/>
        <a:lstStyle/>
        <a:p>
          <a:endParaRPr lang="en-US"/>
        </a:p>
      </dgm:t>
    </dgm:pt>
    <dgm:pt modelId="{FAD4C23B-FD37-44C0-875C-7C0500A9170D}" type="sibTrans" cxnId="{3565236A-050D-4549-B53D-0996B86259F8}">
      <dgm:prSet/>
      <dgm:spPr/>
      <dgm:t>
        <a:bodyPr/>
        <a:lstStyle/>
        <a:p>
          <a:endParaRPr lang="en-US" dirty="0"/>
        </a:p>
      </dgm:t>
    </dgm:pt>
    <dgm:pt modelId="{28143DD5-46AC-4295-98D0-DF5E2A688C2D}">
      <dgm:prSet/>
      <dgm:spPr/>
      <dgm:t>
        <a:bodyPr/>
        <a:lstStyle/>
        <a:p>
          <a:r>
            <a:rPr lang="en-US" dirty="0"/>
            <a:t>Flex hours are service hours a member serves where they are not paid and are voluntarily giving their time to the community.</a:t>
          </a:r>
        </a:p>
      </dgm:t>
    </dgm:pt>
    <dgm:pt modelId="{16B33607-9549-40E1-8D3C-DA7B5C74D2A3}" type="parTrans" cxnId="{F1D4C027-6A08-4A08-803E-092DE7C62B86}">
      <dgm:prSet/>
      <dgm:spPr/>
      <dgm:t>
        <a:bodyPr/>
        <a:lstStyle/>
        <a:p>
          <a:endParaRPr lang="en-US"/>
        </a:p>
      </dgm:t>
    </dgm:pt>
    <dgm:pt modelId="{AB40020A-3D37-4852-9DCE-61C30A07C779}" type="sibTrans" cxnId="{F1D4C027-6A08-4A08-803E-092DE7C62B86}">
      <dgm:prSet/>
      <dgm:spPr/>
      <dgm:t>
        <a:bodyPr/>
        <a:lstStyle/>
        <a:p>
          <a:endParaRPr lang="en-US" dirty="0"/>
        </a:p>
      </dgm:t>
    </dgm:pt>
    <dgm:pt modelId="{B2A9BF3A-0F94-4A4D-A71B-D1B9A14EAB38}">
      <dgm:prSet/>
      <dgm:spPr/>
      <dgm:t>
        <a:bodyPr/>
        <a:lstStyle/>
        <a:p>
          <a:r>
            <a:rPr lang="en-US" dirty="0"/>
            <a:t>5 flex hours max per year per student.</a:t>
          </a:r>
        </a:p>
      </dgm:t>
    </dgm:pt>
    <dgm:pt modelId="{D2191B12-7646-44C7-88A0-1D6C37A80B52}" type="parTrans" cxnId="{9FAFED90-2855-4BD9-B0A8-5F6B2F905256}">
      <dgm:prSet/>
      <dgm:spPr/>
      <dgm:t>
        <a:bodyPr/>
        <a:lstStyle/>
        <a:p>
          <a:endParaRPr lang="en-US"/>
        </a:p>
      </dgm:t>
    </dgm:pt>
    <dgm:pt modelId="{0C5499B8-206A-465D-B3E9-B04CD37D7217}" type="sibTrans" cxnId="{9FAFED90-2855-4BD9-B0A8-5F6B2F905256}">
      <dgm:prSet/>
      <dgm:spPr/>
      <dgm:t>
        <a:bodyPr/>
        <a:lstStyle/>
        <a:p>
          <a:endParaRPr lang="en-US" dirty="0"/>
        </a:p>
      </dgm:t>
    </dgm:pt>
    <dgm:pt modelId="{0FA903C3-3C95-49A0-99C4-6D6856009EFF}">
      <dgm:prSet/>
      <dgm:spPr/>
      <dgm:t>
        <a:bodyPr/>
        <a:lstStyle/>
        <a:p>
          <a:r>
            <a:rPr lang="en-US" dirty="0"/>
            <a:t>Flex hours are not awarded for participation in other CBE service based clubs (no double dipping).</a:t>
          </a:r>
        </a:p>
      </dgm:t>
    </dgm:pt>
    <dgm:pt modelId="{7B083DDA-A0BB-4F82-8034-1155715F8818}" type="parTrans" cxnId="{59450F7A-2F0D-4FE2-815F-27D7E8F19F21}">
      <dgm:prSet/>
      <dgm:spPr/>
      <dgm:t>
        <a:bodyPr/>
        <a:lstStyle/>
        <a:p>
          <a:endParaRPr lang="en-US"/>
        </a:p>
      </dgm:t>
    </dgm:pt>
    <dgm:pt modelId="{1C9F996B-51C6-472B-9968-5F72B9AC3AB8}" type="sibTrans" cxnId="{59450F7A-2F0D-4FE2-815F-27D7E8F19F21}">
      <dgm:prSet/>
      <dgm:spPr/>
      <dgm:t>
        <a:bodyPr/>
        <a:lstStyle/>
        <a:p>
          <a:endParaRPr lang="en-US" dirty="0"/>
        </a:p>
      </dgm:t>
    </dgm:pt>
    <dgm:pt modelId="{C528A7D1-718A-4BEF-8D93-AF9C02C13DBF}">
      <dgm:prSet/>
      <dgm:spPr/>
      <dgm:t>
        <a:bodyPr/>
        <a:lstStyle/>
        <a:p>
          <a:r>
            <a:rPr lang="en-US" dirty="0"/>
            <a:t>Flex hours are not awarded for donating items (including blood donations).</a:t>
          </a:r>
        </a:p>
      </dgm:t>
    </dgm:pt>
    <dgm:pt modelId="{B87F3FE8-0A7A-4BCE-A240-ED7C85630CA4}" type="parTrans" cxnId="{8A12B595-098D-40BB-A13D-F2A0992DA43A}">
      <dgm:prSet/>
      <dgm:spPr/>
      <dgm:t>
        <a:bodyPr/>
        <a:lstStyle/>
        <a:p>
          <a:endParaRPr lang="en-US"/>
        </a:p>
      </dgm:t>
    </dgm:pt>
    <dgm:pt modelId="{A60F0A17-E46A-4BD3-98E4-E4AFD605CD98}" type="sibTrans" cxnId="{8A12B595-098D-40BB-A13D-F2A0992DA43A}">
      <dgm:prSet/>
      <dgm:spPr/>
      <dgm:t>
        <a:bodyPr/>
        <a:lstStyle/>
        <a:p>
          <a:endParaRPr lang="en-US"/>
        </a:p>
      </dgm:t>
    </dgm:pt>
    <dgm:pt modelId="{FB890B48-7039-4FD4-8241-8AA79BAC6B1E}" type="pres">
      <dgm:prSet presAssocID="{7E3BAB05-BC78-4082-A1D6-875F76E516F8}" presName="Name0" presStyleCnt="0">
        <dgm:presLayoutVars>
          <dgm:dir/>
          <dgm:resizeHandles val="exact"/>
        </dgm:presLayoutVars>
      </dgm:prSet>
      <dgm:spPr/>
    </dgm:pt>
    <dgm:pt modelId="{687A6D0C-66E4-4439-9AE0-59AB3D65F83D}" type="pres">
      <dgm:prSet presAssocID="{FDBE5F7F-514A-4C15-83A1-56CACDFBE07B}" presName="node" presStyleLbl="node1" presStyleIdx="0" presStyleCnt="5">
        <dgm:presLayoutVars>
          <dgm:bulletEnabled val="1"/>
        </dgm:presLayoutVars>
      </dgm:prSet>
      <dgm:spPr/>
    </dgm:pt>
    <dgm:pt modelId="{A988FE8B-68D1-4418-A042-5C1AC6EB5C8C}" type="pres">
      <dgm:prSet presAssocID="{FAD4C23B-FD37-44C0-875C-7C0500A9170D}" presName="sibTrans" presStyleLbl="sibTrans1D1" presStyleIdx="0" presStyleCnt="4"/>
      <dgm:spPr/>
    </dgm:pt>
    <dgm:pt modelId="{1F1C236D-38F0-49A0-BBAE-5BD408A11547}" type="pres">
      <dgm:prSet presAssocID="{FAD4C23B-FD37-44C0-875C-7C0500A9170D}" presName="connectorText" presStyleLbl="sibTrans1D1" presStyleIdx="0" presStyleCnt="4"/>
      <dgm:spPr/>
    </dgm:pt>
    <dgm:pt modelId="{0EF829F0-5250-41C4-A2A0-DE01F6A5371D}" type="pres">
      <dgm:prSet presAssocID="{28143DD5-46AC-4295-98D0-DF5E2A688C2D}" presName="node" presStyleLbl="node1" presStyleIdx="1" presStyleCnt="5">
        <dgm:presLayoutVars>
          <dgm:bulletEnabled val="1"/>
        </dgm:presLayoutVars>
      </dgm:prSet>
      <dgm:spPr/>
    </dgm:pt>
    <dgm:pt modelId="{CBECE2AA-C4CD-4947-9144-C1ED35D60B1A}" type="pres">
      <dgm:prSet presAssocID="{AB40020A-3D37-4852-9DCE-61C30A07C779}" presName="sibTrans" presStyleLbl="sibTrans1D1" presStyleIdx="1" presStyleCnt="4"/>
      <dgm:spPr/>
    </dgm:pt>
    <dgm:pt modelId="{F28F6939-B5C5-48AD-B8E4-BBD1A46C17E5}" type="pres">
      <dgm:prSet presAssocID="{AB40020A-3D37-4852-9DCE-61C30A07C779}" presName="connectorText" presStyleLbl="sibTrans1D1" presStyleIdx="1" presStyleCnt="4"/>
      <dgm:spPr/>
    </dgm:pt>
    <dgm:pt modelId="{95D6F288-2246-4FCB-AA82-D086D0064895}" type="pres">
      <dgm:prSet presAssocID="{B2A9BF3A-0F94-4A4D-A71B-D1B9A14EAB38}" presName="node" presStyleLbl="node1" presStyleIdx="2" presStyleCnt="5">
        <dgm:presLayoutVars>
          <dgm:bulletEnabled val="1"/>
        </dgm:presLayoutVars>
      </dgm:prSet>
      <dgm:spPr/>
    </dgm:pt>
    <dgm:pt modelId="{12326DE2-11D6-4677-BA02-389BAF6A7A1E}" type="pres">
      <dgm:prSet presAssocID="{0C5499B8-206A-465D-B3E9-B04CD37D7217}" presName="sibTrans" presStyleLbl="sibTrans1D1" presStyleIdx="2" presStyleCnt="4"/>
      <dgm:spPr/>
    </dgm:pt>
    <dgm:pt modelId="{7956B8AE-A633-4852-BDEB-7BFDD1EF4E15}" type="pres">
      <dgm:prSet presAssocID="{0C5499B8-206A-465D-B3E9-B04CD37D7217}" presName="connectorText" presStyleLbl="sibTrans1D1" presStyleIdx="2" presStyleCnt="4"/>
      <dgm:spPr/>
    </dgm:pt>
    <dgm:pt modelId="{9BEDFD09-B426-410E-A840-93939E099731}" type="pres">
      <dgm:prSet presAssocID="{0FA903C3-3C95-49A0-99C4-6D6856009EFF}" presName="node" presStyleLbl="node1" presStyleIdx="3" presStyleCnt="5">
        <dgm:presLayoutVars>
          <dgm:bulletEnabled val="1"/>
        </dgm:presLayoutVars>
      </dgm:prSet>
      <dgm:spPr/>
    </dgm:pt>
    <dgm:pt modelId="{BEE496FE-9131-4C07-819C-1998CA2D3D11}" type="pres">
      <dgm:prSet presAssocID="{1C9F996B-51C6-472B-9968-5F72B9AC3AB8}" presName="sibTrans" presStyleLbl="sibTrans1D1" presStyleIdx="3" presStyleCnt="4"/>
      <dgm:spPr/>
    </dgm:pt>
    <dgm:pt modelId="{7C5927B2-932F-439C-9800-361C3C299924}" type="pres">
      <dgm:prSet presAssocID="{1C9F996B-51C6-472B-9968-5F72B9AC3AB8}" presName="connectorText" presStyleLbl="sibTrans1D1" presStyleIdx="3" presStyleCnt="4"/>
      <dgm:spPr/>
    </dgm:pt>
    <dgm:pt modelId="{A794A31D-9B97-4AB8-A147-99B2F35B2B69}" type="pres">
      <dgm:prSet presAssocID="{C528A7D1-718A-4BEF-8D93-AF9C02C13DBF}" presName="node" presStyleLbl="node1" presStyleIdx="4" presStyleCnt="5">
        <dgm:presLayoutVars>
          <dgm:bulletEnabled val="1"/>
        </dgm:presLayoutVars>
      </dgm:prSet>
      <dgm:spPr/>
    </dgm:pt>
  </dgm:ptLst>
  <dgm:cxnLst>
    <dgm:cxn modelId="{0EFA4607-F104-4B6C-8CE9-FD9BFA0568CD}" type="presOf" srcId="{B2A9BF3A-0F94-4A4D-A71B-D1B9A14EAB38}" destId="{95D6F288-2246-4FCB-AA82-D086D0064895}" srcOrd="0" destOrd="0" presId="urn:microsoft.com/office/officeart/2016/7/layout/RepeatingBendingProcessNew"/>
    <dgm:cxn modelId="{3659310A-6209-4830-A812-490EBA41CE73}" type="presOf" srcId="{7E3BAB05-BC78-4082-A1D6-875F76E516F8}" destId="{FB890B48-7039-4FD4-8241-8AA79BAC6B1E}" srcOrd="0" destOrd="0" presId="urn:microsoft.com/office/officeart/2016/7/layout/RepeatingBendingProcessNew"/>
    <dgm:cxn modelId="{BD9DBB19-9949-4898-A45E-779CBFE73766}" type="presOf" srcId="{AB40020A-3D37-4852-9DCE-61C30A07C779}" destId="{F28F6939-B5C5-48AD-B8E4-BBD1A46C17E5}" srcOrd="1" destOrd="0" presId="urn:microsoft.com/office/officeart/2016/7/layout/RepeatingBendingProcessNew"/>
    <dgm:cxn modelId="{F1D4C027-6A08-4A08-803E-092DE7C62B86}" srcId="{7E3BAB05-BC78-4082-A1D6-875F76E516F8}" destId="{28143DD5-46AC-4295-98D0-DF5E2A688C2D}" srcOrd="1" destOrd="0" parTransId="{16B33607-9549-40E1-8D3C-DA7B5C74D2A3}" sibTransId="{AB40020A-3D37-4852-9DCE-61C30A07C779}"/>
    <dgm:cxn modelId="{A2D47134-EDFB-42C6-A7C0-27409C019E16}" type="presOf" srcId="{1C9F996B-51C6-472B-9968-5F72B9AC3AB8}" destId="{7C5927B2-932F-439C-9800-361C3C299924}" srcOrd="1" destOrd="0" presId="urn:microsoft.com/office/officeart/2016/7/layout/RepeatingBendingProcessNew"/>
    <dgm:cxn modelId="{9C342C60-FC05-4ECF-AC97-46967E7E09B4}" type="presOf" srcId="{28143DD5-46AC-4295-98D0-DF5E2A688C2D}" destId="{0EF829F0-5250-41C4-A2A0-DE01F6A5371D}" srcOrd="0" destOrd="0" presId="urn:microsoft.com/office/officeart/2016/7/layout/RepeatingBendingProcessNew"/>
    <dgm:cxn modelId="{DE98DA46-32F5-4BCA-92ED-66166AE7FD05}" type="presOf" srcId="{0C5499B8-206A-465D-B3E9-B04CD37D7217}" destId="{12326DE2-11D6-4677-BA02-389BAF6A7A1E}" srcOrd="0" destOrd="0" presId="urn:microsoft.com/office/officeart/2016/7/layout/RepeatingBendingProcessNew"/>
    <dgm:cxn modelId="{EECFDA49-6ACF-4F94-A39B-190E62AB71A1}" type="presOf" srcId="{C528A7D1-718A-4BEF-8D93-AF9C02C13DBF}" destId="{A794A31D-9B97-4AB8-A147-99B2F35B2B69}" srcOrd="0" destOrd="0" presId="urn:microsoft.com/office/officeart/2016/7/layout/RepeatingBendingProcessNew"/>
    <dgm:cxn modelId="{3565236A-050D-4549-B53D-0996B86259F8}" srcId="{7E3BAB05-BC78-4082-A1D6-875F76E516F8}" destId="{FDBE5F7F-514A-4C15-83A1-56CACDFBE07B}" srcOrd="0" destOrd="0" parTransId="{A956B472-B385-41E4-800B-18D7F26CB6A3}" sibTransId="{FAD4C23B-FD37-44C0-875C-7C0500A9170D}"/>
    <dgm:cxn modelId="{7CCA3854-AF7E-446A-815C-47053FF5E159}" type="presOf" srcId="{0FA903C3-3C95-49A0-99C4-6D6856009EFF}" destId="{9BEDFD09-B426-410E-A840-93939E099731}" srcOrd="0" destOrd="0" presId="urn:microsoft.com/office/officeart/2016/7/layout/RepeatingBendingProcessNew"/>
    <dgm:cxn modelId="{59450F7A-2F0D-4FE2-815F-27D7E8F19F21}" srcId="{7E3BAB05-BC78-4082-A1D6-875F76E516F8}" destId="{0FA903C3-3C95-49A0-99C4-6D6856009EFF}" srcOrd="3" destOrd="0" parTransId="{7B083DDA-A0BB-4F82-8034-1155715F8818}" sibTransId="{1C9F996B-51C6-472B-9968-5F72B9AC3AB8}"/>
    <dgm:cxn modelId="{9FAFED90-2855-4BD9-B0A8-5F6B2F905256}" srcId="{7E3BAB05-BC78-4082-A1D6-875F76E516F8}" destId="{B2A9BF3A-0F94-4A4D-A71B-D1B9A14EAB38}" srcOrd="2" destOrd="0" parTransId="{D2191B12-7646-44C7-88A0-1D6C37A80B52}" sibTransId="{0C5499B8-206A-465D-B3E9-B04CD37D7217}"/>
    <dgm:cxn modelId="{8A12B595-098D-40BB-A13D-F2A0992DA43A}" srcId="{7E3BAB05-BC78-4082-A1D6-875F76E516F8}" destId="{C528A7D1-718A-4BEF-8D93-AF9C02C13DBF}" srcOrd="4" destOrd="0" parTransId="{B87F3FE8-0A7A-4BCE-A240-ED7C85630CA4}" sibTransId="{A60F0A17-E46A-4BD3-98E4-E4AFD605CD98}"/>
    <dgm:cxn modelId="{236B689C-88DA-4F16-BC64-764A39DE5306}" type="presOf" srcId="{1C9F996B-51C6-472B-9968-5F72B9AC3AB8}" destId="{BEE496FE-9131-4C07-819C-1998CA2D3D11}" srcOrd="0" destOrd="0" presId="urn:microsoft.com/office/officeart/2016/7/layout/RepeatingBendingProcessNew"/>
    <dgm:cxn modelId="{ED66369F-0443-4595-B7DA-8CAB5DD4DEE4}" type="presOf" srcId="{FAD4C23B-FD37-44C0-875C-7C0500A9170D}" destId="{1F1C236D-38F0-49A0-BBAE-5BD408A11547}" srcOrd="1" destOrd="0" presId="urn:microsoft.com/office/officeart/2016/7/layout/RepeatingBendingProcessNew"/>
    <dgm:cxn modelId="{170AC1B2-B928-436C-91B3-824A6C2FEE30}" type="presOf" srcId="{AB40020A-3D37-4852-9DCE-61C30A07C779}" destId="{CBECE2AA-C4CD-4947-9144-C1ED35D60B1A}" srcOrd="0" destOrd="0" presId="urn:microsoft.com/office/officeart/2016/7/layout/RepeatingBendingProcessNew"/>
    <dgm:cxn modelId="{9D027BB5-0DB9-4FB0-842B-B2AF6904CA8E}" type="presOf" srcId="{FDBE5F7F-514A-4C15-83A1-56CACDFBE07B}" destId="{687A6D0C-66E4-4439-9AE0-59AB3D65F83D}" srcOrd="0" destOrd="0" presId="urn:microsoft.com/office/officeart/2016/7/layout/RepeatingBendingProcessNew"/>
    <dgm:cxn modelId="{6D8FC2C0-F711-479B-9D34-F1421FE104E1}" type="presOf" srcId="{0C5499B8-206A-465D-B3E9-B04CD37D7217}" destId="{7956B8AE-A633-4852-BDEB-7BFDD1EF4E15}" srcOrd="1" destOrd="0" presId="urn:microsoft.com/office/officeart/2016/7/layout/RepeatingBendingProcessNew"/>
    <dgm:cxn modelId="{70305FD2-BF85-4930-B8D6-FA2647C39F56}" type="presOf" srcId="{FAD4C23B-FD37-44C0-875C-7C0500A9170D}" destId="{A988FE8B-68D1-4418-A042-5C1AC6EB5C8C}" srcOrd="0" destOrd="0" presId="urn:microsoft.com/office/officeart/2016/7/layout/RepeatingBendingProcessNew"/>
    <dgm:cxn modelId="{F067EF12-CB1E-4732-93F4-ABF37928D25C}" type="presParOf" srcId="{FB890B48-7039-4FD4-8241-8AA79BAC6B1E}" destId="{687A6D0C-66E4-4439-9AE0-59AB3D65F83D}" srcOrd="0" destOrd="0" presId="urn:microsoft.com/office/officeart/2016/7/layout/RepeatingBendingProcessNew"/>
    <dgm:cxn modelId="{84F1D8B4-7FEB-47E4-85A3-F85318EF7C10}" type="presParOf" srcId="{FB890B48-7039-4FD4-8241-8AA79BAC6B1E}" destId="{A988FE8B-68D1-4418-A042-5C1AC6EB5C8C}" srcOrd="1" destOrd="0" presId="urn:microsoft.com/office/officeart/2016/7/layout/RepeatingBendingProcessNew"/>
    <dgm:cxn modelId="{3A7EE89A-0E49-41FC-BDD9-3F2324A1A467}" type="presParOf" srcId="{A988FE8B-68D1-4418-A042-5C1AC6EB5C8C}" destId="{1F1C236D-38F0-49A0-BBAE-5BD408A11547}" srcOrd="0" destOrd="0" presId="urn:microsoft.com/office/officeart/2016/7/layout/RepeatingBendingProcessNew"/>
    <dgm:cxn modelId="{9822CFD8-8EF0-4001-8531-931BC7222197}" type="presParOf" srcId="{FB890B48-7039-4FD4-8241-8AA79BAC6B1E}" destId="{0EF829F0-5250-41C4-A2A0-DE01F6A5371D}" srcOrd="2" destOrd="0" presId="urn:microsoft.com/office/officeart/2016/7/layout/RepeatingBendingProcessNew"/>
    <dgm:cxn modelId="{CF22C77D-9411-4A08-A68D-9DA1E894DBB7}" type="presParOf" srcId="{FB890B48-7039-4FD4-8241-8AA79BAC6B1E}" destId="{CBECE2AA-C4CD-4947-9144-C1ED35D60B1A}" srcOrd="3" destOrd="0" presId="urn:microsoft.com/office/officeart/2016/7/layout/RepeatingBendingProcessNew"/>
    <dgm:cxn modelId="{BA2A3037-A194-4EC2-B8CE-5D636BECDA46}" type="presParOf" srcId="{CBECE2AA-C4CD-4947-9144-C1ED35D60B1A}" destId="{F28F6939-B5C5-48AD-B8E4-BBD1A46C17E5}" srcOrd="0" destOrd="0" presId="urn:microsoft.com/office/officeart/2016/7/layout/RepeatingBendingProcessNew"/>
    <dgm:cxn modelId="{1D7FF4D1-23C9-4425-B3F0-B7D61FAEBA6B}" type="presParOf" srcId="{FB890B48-7039-4FD4-8241-8AA79BAC6B1E}" destId="{95D6F288-2246-4FCB-AA82-D086D0064895}" srcOrd="4" destOrd="0" presId="urn:microsoft.com/office/officeart/2016/7/layout/RepeatingBendingProcessNew"/>
    <dgm:cxn modelId="{D9205901-B852-425E-8E98-EDED3F52E6AA}" type="presParOf" srcId="{FB890B48-7039-4FD4-8241-8AA79BAC6B1E}" destId="{12326DE2-11D6-4677-BA02-389BAF6A7A1E}" srcOrd="5" destOrd="0" presId="urn:microsoft.com/office/officeart/2016/7/layout/RepeatingBendingProcessNew"/>
    <dgm:cxn modelId="{3C20779C-F007-484A-AEA0-992FA57C4092}" type="presParOf" srcId="{12326DE2-11D6-4677-BA02-389BAF6A7A1E}" destId="{7956B8AE-A633-4852-BDEB-7BFDD1EF4E15}" srcOrd="0" destOrd="0" presId="urn:microsoft.com/office/officeart/2016/7/layout/RepeatingBendingProcessNew"/>
    <dgm:cxn modelId="{ABC06434-0585-43BE-90C9-0D362CF79348}" type="presParOf" srcId="{FB890B48-7039-4FD4-8241-8AA79BAC6B1E}" destId="{9BEDFD09-B426-410E-A840-93939E099731}" srcOrd="6" destOrd="0" presId="urn:microsoft.com/office/officeart/2016/7/layout/RepeatingBendingProcessNew"/>
    <dgm:cxn modelId="{E2005E88-3D42-4D1E-8FE5-4047B659F8BE}" type="presParOf" srcId="{FB890B48-7039-4FD4-8241-8AA79BAC6B1E}" destId="{BEE496FE-9131-4C07-819C-1998CA2D3D11}" srcOrd="7" destOrd="0" presId="urn:microsoft.com/office/officeart/2016/7/layout/RepeatingBendingProcessNew"/>
    <dgm:cxn modelId="{2C41BF84-707E-4D50-B62E-20C58B40D680}" type="presParOf" srcId="{BEE496FE-9131-4C07-819C-1998CA2D3D11}" destId="{7C5927B2-932F-439C-9800-361C3C299924}" srcOrd="0" destOrd="0" presId="urn:microsoft.com/office/officeart/2016/7/layout/RepeatingBendingProcessNew"/>
    <dgm:cxn modelId="{64EC1877-8F8F-446B-8D48-95EBC13AFAC8}" type="presParOf" srcId="{FB890B48-7039-4FD4-8241-8AA79BAC6B1E}" destId="{A794A31D-9B97-4AB8-A147-99B2F35B2B69}"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7859FE3-B150-4006-9816-8B490F87CE8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2F3F93-491F-497C-B15C-F4DC735B78E7}">
      <dgm:prSet/>
      <dgm:spPr/>
      <dgm:t>
        <a:bodyPr/>
        <a:lstStyle/>
        <a:p>
          <a:r>
            <a:rPr lang="en-US" dirty="0"/>
            <a:t>NHS advisors and officers have an hours log which will be shared with members to track their hours.</a:t>
          </a:r>
        </a:p>
      </dgm:t>
    </dgm:pt>
    <dgm:pt modelId="{9A90F131-84A0-49C7-8E8B-A9FCC87EB8DC}" type="parTrans" cxnId="{0FC7FCF5-88A1-4A69-8E51-A6536780457A}">
      <dgm:prSet/>
      <dgm:spPr/>
      <dgm:t>
        <a:bodyPr/>
        <a:lstStyle/>
        <a:p>
          <a:endParaRPr lang="en-US"/>
        </a:p>
      </dgm:t>
    </dgm:pt>
    <dgm:pt modelId="{6401E06F-A602-4330-A1F7-B0C47F10CFE2}" type="sibTrans" cxnId="{0FC7FCF5-88A1-4A69-8E51-A6536780457A}">
      <dgm:prSet/>
      <dgm:spPr/>
      <dgm:t>
        <a:bodyPr/>
        <a:lstStyle/>
        <a:p>
          <a:endParaRPr lang="en-US"/>
        </a:p>
      </dgm:t>
    </dgm:pt>
    <dgm:pt modelId="{4E4F9525-4BE2-4130-AACE-7B9117D746FB}">
      <dgm:prSet/>
      <dgm:spPr/>
      <dgm:t>
        <a:bodyPr/>
        <a:lstStyle/>
        <a:p>
          <a:r>
            <a:rPr lang="en-US" dirty="0"/>
            <a:t>The Vice Presidents track hours; each VP is responsible for one class of members.</a:t>
          </a:r>
        </a:p>
      </dgm:t>
    </dgm:pt>
    <dgm:pt modelId="{78E911B6-34C2-4562-BAF9-B88F2A92FE03}" type="parTrans" cxnId="{C00962CC-7050-4251-8FA9-CFCED72BA7D9}">
      <dgm:prSet/>
      <dgm:spPr/>
      <dgm:t>
        <a:bodyPr/>
        <a:lstStyle/>
        <a:p>
          <a:endParaRPr lang="en-US"/>
        </a:p>
      </dgm:t>
    </dgm:pt>
    <dgm:pt modelId="{65D9FA30-74EC-4309-B180-A61C303DEE73}" type="sibTrans" cxnId="{C00962CC-7050-4251-8FA9-CFCED72BA7D9}">
      <dgm:prSet/>
      <dgm:spPr/>
      <dgm:t>
        <a:bodyPr/>
        <a:lstStyle/>
        <a:p>
          <a:endParaRPr lang="en-US"/>
        </a:p>
      </dgm:t>
    </dgm:pt>
    <dgm:pt modelId="{A2482347-9406-4F74-92E4-A0A6639A7C79}">
      <dgm:prSet/>
      <dgm:spPr/>
      <dgm:t>
        <a:bodyPr/>
        <a:lstStyle/>
        <a:p>
          <a:r>
            <a:rPr lang="en-US" dirty="0"/>
            <a:t>If you have questions about your hours, contact your appropriate VP; please do not email advisors!</a:t>
          </a:r>
        </a:p>
      </dgm:t>
    </dgm:pt>
    <dgm:pt modelId="{C9292820-5AB9-468B-8D03-22D25B7CC0A8}" type="parTrans" cxnId="{A2906CB4-ABA1-43C1-81A8-B366846A55BC}">
      <dgm:prSet/>
      <dgm:spPr/>
      <dgm:t>
        <a:bodyPr/>
        <a:lstStyle/>
        <a:p>
          <a:endParaRPr lang="en-US"/>
        </a:p>
      </dgm:t>
    </dgm:pt>
    <dgm:pt modelId="{5F1F050E-BCB5-4724-9115-26037D99681B}" type="sibTrans" cxnId="{A2906CB4-ABA1-43C1-81A8-B366846A55BC}">
      <dgm:prSet/>
      <dgm:spPr/>
      <dgm:t>
        <a:bodyPr/>
        <a:lstStyle/>
        <a:p>
          <a:endParaRPr lang="en-US"/>
        </a:p>
      </dgm:t>
    </dgm:pt>
    <dgm:pt modelId="{2BD955DC-51C1-464A-A7D1-C5E64B18BE1A}" type="pres">
      <dgm:prSet presAssocID="{87859FE3-B150-4006-9816-8B490F87CE88}" presName="root" presStyleCnt="0">
        <dgm:presLayoutVars>
          <dgm:dir/>
          <dgm:resizeHandles val="exact"/>
        </dgm:presLayoutVars>
      </dgm:prSet>
      <dgm:spPr/>
    </dgm:pt>
    <dgm:pt modelId="{BC2FAB97-C4C9-4BB9-8094-E146C3AE901D}" type="pres">
      <dgm:prSet presAssocID="{402F3F93-491F-497C-B15C-F4DC735B78E7}" presName="compNode" presStyleCnt="0"/>
      <dgm:spPr/>
    </dgm:pt>
    <dgm:pt modelId="{BF53D709-9AEF-4959-B167-3B0A81E294AE}" type="pres">
      <dgm:prSet presAssocID="{402F3F93-491F-497C-B15C-F4DC735B78E7}" presName="bgRect" presStyleLbl="bgShp" presStyleIdx="0" presStyleCnt="3"/>
      <dgm:spPr/>
    </dgm:pt>
    <dgm:pt modelId="{7A968A93-33CA-4DF5-8FD3-1D5656F06967}" type="pres">
      <dgm:prSet presAssocID="{402F3F93-491F-497C-B15C-F4DC735B78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159AF8C9-6272-4FE7-9DF4-54A2FFA34869}" type="pres">
      <dgm:prSet presAssocID="{402F3F93-491F-497C-B15C-F4DC735B78E7}" presName="spaceRect" presStyleCnt="0"/>
      <dgm:spPr/>
    </dgm:pt>
    <dgm:pt modelId="{DAA2EFD0-648E-4735-B26F-EE1DC749698F}" type="pres">
      <dgm:prSet presAssocID="{402F3F93-491F-497C-B15C-F4DC735B78E7}" presName="parTx" presStyleLbl="revTx" presStyleIdx="0" presStyleCnt="3">
        <dgm:presLayoutVars>
          <dgm:chMax val="0"/>
          <dgm:chPref val="0"/>
        </dgm:presLayoutVars>
      </dgm:prSet>
      <dgm:spPr/>
    </dgm:pt>
    <dgm:pt modelId="{98A44C61-DBD9-47C8-9AB7-34A0491F68E9}" type="pres">
      <dgm:prSet presAssocID="{6401E06F-A602-4330-A1F7-B0C47F10CFE2}" presName="sibTrans" presStyleCnt="0"/>
      <dgm:spPr/>
    </dgm:pt>
    <dgm:pt modelId="{096C910E-28CF-4FF7-B4C9-140372979939}" type="pres">
      <dgm:prSet presAssocID="{4E4F9525-4BE2-4130-AACE-7B9117D746FB}" presName="compNode" presStyleCnt="0"/>
      <dgm:spPr/>
    </dgm:pt>
    <dgm:pt modelId="{4F54A647-FCDD-4AB7-8D0C-D1FBE5C642FD}" type="pres">
      <dgm:prSet presAssocID="{4E4F9525-4BE2-4130-AACE-7B9117D746FB}" presName="bgRect" presStyleLbl="bgShp" presStyleIdx="1" presStyleCnt="3"/>
      <dgm:spPr/>
    </dgm:pt>
    <dgm:pt modelId="{D8E8930E-278A-4EC3-B692-1BE2FF723923}" type="pres">
      <dgm:prSet presAssocID="{4E4F9525-4BE2-4130-AACE-7B9117D746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B7F4A856-EB0D-4FC5-B3E1-4849523DE65A}" type="pres">
      <dgm:prSet presAssocID="{4E4F9525-4BE2-4130-AACE-7B9117D746FB}" presName="spaceRect" presStyleCnt="0"/>
      <dgm:spPr/>
    </dgm:pt>
    <dgm:pt modelId="{5AC63251-D2B7-4F43-B8E1-6C2D4A7B0C1A}" type="pres">
      <dgm:prSet presAssocID="{4E4F9525-4BE2-4130-AACE-7B9117D746FB}" presName="parTx" presStyleLbl="revTx" presStyleIdx="1" presStyleCnt="3">
        <dgm:presLayoutVars>
          <dgm:chMax val="0"/>
          <dgm:chPref val="0"/>
        </dgm:presLayoutVars>
      </dgm:prSet>
      <dgm:spPr/>
    </dgm:pt>
    <dgm:pt modelId="{75BFF82E-2561-421B-A43C-577D80E628DD}" type="pres">
      <dgm:prSet presAssocID="{65D9FA30-74EC-4309-B180-A61C303DEE73}" presName="sibTrans" presStyleCnt="0"/>
      <dgm:spPr/>
    </dgm:pt>
    <dgm:pt modelId="{F2AC22C4-780A-48BB-B70B-2871EE2BEE1A}" type="pres">
      <dgm:prSet presAssocID="{A2482347-9406-4F74-92E4-A0A6639A7C79}" presName="compNode" presStyleCnt="0"/>
      <dgm:spPr/>
    </dgm:pt>
    <dgm:pt modelId="{43D6A466-4B75-432C-965F-D0A028B689F0}" type="pres">
      <dgm:prSet presAssocID="{A2482347-9406-4F74-92E4-A0A6639A7C79}" presName="bgRect" presStyleLbl="bgShp" presStyleIdx="2" presStyleCnt="3"/>
      <dgm:spPr/>
    </dgm:pt>
    <dgm:pt modelId="{9C27BFD3-0FFC-4012-A210-AAF9D60B0D2D}" type="pres">
      <dgm:prSet presAssocID="{A2482347-9406-4F74-92E4-A0A6639A7C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81F1F37F-19D8-48A8-B5D9-C997B35AEC97}" type="pres">
      <dgm:prSet presAssocID="{A2482347-9406-4F74-92E4-A0A6639A7C79}" presName="spaceRect" presStyleCnt="0"/>
      <dgm:spPr/>
    </dgm:pt>
    <dgm:pt modelId="{2EDDF752-1E17-4E2D-821D-8635F187948B}" type="pres">
      <dgm:prSet presAssocID="{A2482347-9406-4F74-92E4-A0A6639A7C79}" presName="parTx" presStyleLbl="revTx" presStyleIdx="2" presStyleCnt="3">
        <dgm:presLayoutVars>
          <dgm:chMax val="0"/>
          <dgm:chPref val="0"/>
        </dgm:presLayoutVars>
      </dgm:prSet>
      <dgm:spPr/>
    </dgm:pt>
  </dgm:ptLst>
  <dgm:cxnLst>
    <dgm:cxn modelId="{F12EE807-2EB8-49A9-96D9-8CC550498E1C}" type="presOf" srcId="{87859FE3-B150-4006-9816-8B490F87CE88}" destId="{2BD955DC-51C1-464A-A7D1-C5E64B18BE1A}" srcOrd="0" destOrd="0" presId="urn:microsoft.com/office/officeart/2018/2/layout/IconVerticalSolidList"/>
    <dgm:cxn modelId="{A2906CB4-ABA1-43C1-81A8-B366846A55BC}" srcId="{87859FE3-B150-4006-9816-8B490F87CE88}" destId="{A2482347-9406-4F74-92E4-A0A6639A7C79}" srcOrd="2" destOrd="0" parTransId="{C9292820-5AB9-468B-8D03-22D25B7CC0A8}" sibTransId="{5F1F050E-BCB5-4724-9115-26037D99681B}"/>
    <dgm:cxn modelId="{117C1FCA-D7EF-43FE-AE9A-A8852E2A69DE}" type="presOf" srcId="{4E4F9525-4BE2-4130-AACE-7B9117D746FB}" destId="{5AC63251-D2B7-4F43-B8E1-6C2D4A7B0C1A}" srcOrd="0" destOrd="0" presId="urn:microsoft.com/office/officeart/2018/2/layout/IconVerticalSolidList"/>
    <dgm:cxn modelId="{C00962CC-7050-4251-8FA9-CFCED72BA7D9}" srcId="{87859FE3-B150-4006-9816-8B490F87CE88}" destId="{4E4F9525-4BE2-4130-AACE-7B9117D746FB}" srcOrd="1" destOrd="0" parTransId="{78E911B6-34C2-4562-BAF9-B88F2A92FE03}" sibTransId="{65D9FA30-74EC-4309-B180-A61C303DEE73}"/>
    <dgm:cxn modelId="{E695E6D4-DD02-442B-A1D4-58C362751D89}" type="presOf" srcId="{A2482347-9406-4F74-92E4-A0A6639A7C79}" destId="{2EDDF752-1E17-4E2D-821D-8635F187948B}" srcOrd="0" destOrd="0" presId="urn:microsoft.com/office/officeart/2018/2/layout/IconVerticalSolidList"/>
    <dgm:cxn modelId="{0FC7FCF5-88A1-4A69-8E51-A6536780457A}" srcId="{87859FE3-B150-4006-9816-8B490F87CE88}" destId="{402F3F93-491F-497C-B15C-F4DC735B78E7}" srcOrd="0" destOrd="0" parTransId="{9A90F131-84A0-49C7-8E8B-A9FCC87EB8DC}" sibTransId="{6401E06F-A602-4330-A1F7-B0C47F10CFE2}"/>
    <dgm:cxn modelId="{6DE814F9-294B-421A-81C5-3F3A366BDF3D}" type="presOf" srcId="{402F3F93-491F-497C-B15C-F4DC735B78E7}" destId="{DAA2EFD0-648E-4735-B26F-EE1DC749698F}" srcOrd="0" destOrd="0" presId="urn:microsoft.com/office/officeart/2018/2/layout/IconVerticalSolidList"/>
    <dgm:cxn modelId="{FF23DFB7-6C06-4D02-8BA5-9BF02698C5BD}" type="presParOf" srcId="{2BD955DC-51C1-464A-A7D1-C5E64B18BE1A}" destId="{BC2FAB97-C4C9-4BB9-8094-E146C3AE901D}" srcOrd="0" destOrd="0" presId="urn:microsoft.com/office/officeart/2018/2/layout/IconVerticalSolidList"/>
    <dgm:cxn modelId="{5CE258DD-161E-4028-9D1E-6B2A6EE9414B}" type="presParOf" srcId="{BC2FAB97-C4C9-4BB9-8094-E146C3AE901D}" destId="{BF53D709-9AEF-4959-B167-3B0A81E294AE}" srcOrd="0" destOrd="0" presId="urn:microsoft.com/office/officeart/2018/2/layout/IconVerticalSolidList"/>
    <dgm:cxn modelId="{8AC4EFEC-A93B-4A14-9B74-FBD8764480D6}" type="presParOf" srcId="{BC2FAB97-C4C9-4BB9-8094-E146C3AE901D}" destId="{7A968A93-33CA-4DF5-8FD3-1D5656F06967}" srcOrd="1" destOrd="0" presId="urn:microsoft.com/office/officeart/2018/2/layout/IconVerticalSolidList"/>
    <dgm:cxn modelId="{E5E36D46-74D2-4956-9BA1-C1D396254C1C}" type="presParOf" srcId="{BC2FAB97-C4C9-4BB9-8094-E146C3AE901D}" destId="{159AF8C9-6272-4FE7-9DF4-54A2FFA34869}" srcOrd="2" destOrd="0" presId="urn:microsoft.com/office/officeart/2018/2/layout/IconVerticalSolidList"/>
    <dgm:cxn modelId="{25196F13-4D92-49F2-B8CA-1BA6D674FA00}" type="presParOf" srcId="{BC2FAB97-C4C9-4BB9-8094-E146C3AE901D}" destId="{DAA2EFD0-648E-4735-B26F-EE1DC749698F}" srcOrd="3" destOrd="0" presId="urn:microsoft.com/office/officeart/2018/2/layout/IconVerticalSolidList"/>
    <dgm:cxn modelId="{4867CAA8-FD95-481D-9474-274D1A1E4BA7}" type="presParOf" srcId="{2BD955DC-51C1-464A-A7D1-C5E64B18BE1A}" destId="{98A44C61-DBD9-47C8-9AB7-34A0491F68E9}" srcOrd="1" destOrd="0" presId="urn:microsoft.com/office/officeart/2018/2/layout/IconVerticalSolidList"/>
    <dgm:cxn modelId="{01EC9A2E-0DEE-4225-870B-B325B6F090DD}" type="presParOf" srcId="{2BD955DC-51C1-464A-A7D1-C5E64B18BE1A}" destId="{096C910E-28CF-4FF7-B4C9-140372979939}" srcOrd="2" destOrd="0" presId="urn:microsoft.com/office/officeart/2018/2/layout/IconVerticalSolidList"/>
    <dgm:cxn modelId="{AFD68036-258F-4219-BE2E-E158B8C8E6C1}" type="presParOf" srcId="{096C910E-28CF-4FF7-B4C9-140372979939}" destId="{4F54A647-FCDD-4AB7-8D0C-D1FBE5C642FD}" srcOrd="0" destOrd="0" presId="urn:microsoft.com/office/officeart/2018/2/layout/IconVerticalSolidList"/>
    <dgm:cxn modelId="{50B072EA-FF16-427D-BF67-74A6E8DD5B95}" type="presParOf" srcId="{096C910E-28CF-4FF7-B4C9-140372979939}" destId="{D8E8930E-278A-4EC3-B692-1BE2FF723923}" srcOrd="1" destOrd="0" presId="urn:microsoft.com/office/officeart/2018/2/layout/IconVerticalSolidList"/>
    <dgm:cxn modelId="{C61763E8-33A8-4E12-9200-3C4F1B304216}" type="presParOf" srcId="{096C910E-28CF-4FF7-B4C9-140372979939}" destId="{B7F4A856-EB0D-4FC5-B3E1-4849523DE65A}" srcOrd="2" destOrd="0" presId="urn:microsoft.com/office/officeart/2018/2/layout/IconVerticalSolidList"/>
    <dgm:cxn modelId="{0A5CA2A4-24F9-4B23-8D1A-FC45AF26B8FB}" type="presParOf" srcId="{096C910E-28CF-4FF7-B4C9-140372979939}" destId="{5AC63251-D2B7-4F43-B8E1-6C2D4A7B0C1A}" srcOrd="3" destOrd="0" presId="urn:microsoft.com/office/officeart/2018/2/layout/IconVerticalSolidList"/>
    <dgm:cxn modelId="{1828DD72-95DC-427A-B06B-00A8CFE683F0}" type="presParOf" srcId="{2BD955DC-51C1-464A-A7D1-C5E64B18BE1A}" destId="{75BFF82E-2561-421B-A43C-577D80E628DD}" srcOrd="3" destOrd="0" presId="urn:microsoft.com/office/officeart/2018/2/layout/IconVerticalSolidList"/>
    <dgm:cxn modelId="{015AA91B-0BF3-4689-BC6D-72CA824EDD88}" type="presParOf" srcId="{2BD955DC-51C1-464A-A7D1-C5E64B18BE1A}" destId="{F2AC22C4-780A-48BB-B70B-2871EE2BEE1A}" srcOrd="4" destOrd="0" presId="urn:microsoft.com/office/officeart/2018/2/layout/IconVerticalSolidList"/>
    <dgm:cxn modelId="{61E28D76-7DC2-4A44-A02E-D9A38A41EEF7}" type="presParOf" srcId="{F2AC22C4-780A-48BB-B70B-2871EE2BEE1A}" destId="{43D6A466-4B75-432C-965F-D0A028B689F0}" srcOrd="0" destOrd="0" presId="urn:microsoft.com/office/officeart/2018/2/layout/IconVerticalSolidList"/>
    <dgm:cxn modelId="{AA8DA6AC-697A-4FAB-B061-52F63408E249}" type="presParOf" srcId="{F2AC22C4-780A-48BB-B70B-2871EE2BEE1A}" destId="{9C27BFD3-0FFC-4012-A210-AAF9D60B0D2D}" srcOrd="1" destOrd="0" presId="urn:microsoft.com/office/officeart/2018/2/layout/IconVerticalSolidList"/>
    <dgm:cxn modelId="{44B85090-D244-495E-B577-117A794ACECE}" type="presParOf" srcId="{F2AC22C4-780A-48BB-B70B-2871EE2BEE1A}" destId="{81F1F37F-19D8-48A8-B5D9-C997B35AEC97}" srcOrd="2" destOrd="0" presId="urn:microsoft.com/office/officeart/2018/2/layout/IconVerticalSolidList"/>
    <dgm:cxn modelId="{AD65C5E7-E7B0-4D0F-B2D0-999A0BAF6D69}" type="presParOf" srcId="{F2AC22C4-780A-48BB-B70B-2871EE2BEE1A}" destId="{2EDDF752-1E17-4E2D-821D-8635F18794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77F48-FAAE-4B63-A4E5-16B4F03D0B7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337E096-A05A-41BF-9B9D-36C1F6F43547}">
      <dgm:prSet/>
      <dgm:spPr/>
      <dgm:t>
        <a:bodyPr/>
        <a:lstStyle/>
        <a:p>
          <a:r>
            <a:rPr lang="en-US" dirty="0"/>
            <a:t>NHS is more than an honor roll or service-based club. It is a national society of individuals which exemplify the 4 pillars of NHS.</a:t>
          </a:r>
        </a:p>
      </dgm:t>
    </dgm:pt>
    <dgm:pt modelId="{7582DAA8-A776-4CCC-9034-F29E1D2EC983}" type="parTrans" cxnId="{589D9A28-7B9F-4BED-9056-FB9664B20346}">
      <dgm:prSet/>
      <dgm:spPr/>
      <dgm:t>
        <a:bodyPr/>
        <a:lstStyle/>
        <a:p>
          <a:endParaRPr lang="en-US"/>
        </a:p>
      </dgm:t>
    </dgm:pt>
    <dgm:pt modelId="{2B34B964-9169-4673-B519-F055394D893E}" type="sibTrans" cxnId="{589D9A28-7B9F-4BED-9056-FB9664B20346}">
      <dgm:prSet/>
      <dgm:spPr/>
      <dgm:t>
        <a:bodyPr/>
        <a:lstStyle/>
        <a:p>
          <a:endParaRPr lang="en-US"/>
        </a:p>
      </dgm:t>
    </dgm:pt>
    <dgm:pt modelId="{2609A8EE-89F6-4C4A-8745-C8335746FD68}">
      <dgm:prSet/>
      <dgm:spPr/>
      <dgm:t>
        <a:bodyPr/>
        <a:lstStyle/>
        <a:p>
          <a:r>
            <a:rPr lang="en-US"/>
            <a:t>Scholarship – the highest of academic achievement</a:t>
          </a:r>
        </a:p>
      </dgm:t>
    </dgm:pt>
    <dgm:pt modelId="{A830AA60-A4D8-4A7F-B86F-F536350D6C84}" type="parTrans" cxnId="{1CE21484-447E-43F7-BF05-85B565FE5D5A}">
      <dgm:prSet/>
      <dgm:spPr/>
      <dgm:t>
        <a:bodyPr/>
        <a:lstStyle/>
        <a:p>
          <a:endParaRPr lang="en-US"/>
        </a:p>
      </dgm:t>
    </dgm:pt>
    <dgm:pt modelId="{6C71C23F-8AE4-4EEE-AD90-C0E8FB0919E9}" type="sibTrans" cxnId="{1CE21484-447E-43F7-BF05-85B565FE5D5A}">
      <dgm:prSet/>
      <dgm:spPr/>
      <dgm:t>
        <a:bodyPr/>
        <a:lstStyle/>
        <a:p>
          <a:endParaRPr lang="en-US"/>
        </a:p>
      </dgm:t>
    </dgm:pt>
    <dgm:pt modelId="{8F530C2C-B48E-4A7C-9CAB-F272A9BE668E}">
      <dgm:prSet/>
      <dgm:spPr/>
      <dgm:t>
        <a:bodyPr/>
        <a:lstStyle/>
        <a:p>
          <a:r>
            <a:rPr lang="en-US" dirty="0"/>
            <a:t>Service – donating time to improve their school and local community</a:t>
          </a:r>
        </a:p>
      </dgm:t>
    </dgm:pt>
    <dgm:pt modelId="{4FBD5112-3D38-4810-BAF5-843578189584}" type="parTrans" cxnId="{7A30951E-FAE2-4704-A5A0-C3CA16076F75}">
      <dgm:prSet/>
      <dgm:spPr/>
      <dgm:t>
        <a:bodyPr/>
        <a:lstStyle/>
        <a:p>
          <a:endParaRPr lang="en-US"/>
        </a:p>
      </dgm:t>
    </dgm:pt>
    <dgm:pt modelId="{BBE8E8D8-BC23-409A-B9FA-2980403746DE}" type="sibTrans" cxnId="{7A30951E-FAE2-4704-A5A0-C3CA16076F75}">
      <dgm:prSet/>
      <dgm:spPr/>
      <dgm:t>
        <a:bodyPr/>
        <a:lstStyle/>
        <a:p>
          <a:endParaRPr lang="en-US"/>
        </a:p>
      </dgm:t>
    </dgm:pt>
    <dgm:pt modelId="{B0167A69-AC8E-41EE-B162-C70E3B7F06C7}">
      <dgm:prSet/>
      <dgm:spPr/>
      <dgm:t>
        <a:bodyPr/>
        <a:lstStyle/>
        <a:p>
          <a:r>
            <a:rPr lang="en-US"/>
            <a:t>Character – living by high standards and treating others with respect and kindness</a:t>
          </a:r>
        </a:p>
      </dgm:t>
    </dgm:pt>
    <dgm:pt modelId="{44C989C4-A95E-4165-9C81-0494EAB2EF1D}" type="parTrans" cxnId="{0493F66B-766A-45AD-8335-5689B2B298E4}">
      <dgm:prSet/>
      <dgm:spPr/>
      <dgm:t>
        <a:bodyPr/>
        <a:lstStyle/>
        <a:p>
          <a:endParaRPr lang="en-US"/>
        </a:p>
      </dgm:t>
    </dgm:pt>
    <dgm:pt modelId="{DCCA92F0-7F50-403D-8B15-8DB8296290FE}" type="sibTrans" cxnId="{0493F66B-766A-45AD-8335-5689B2B298E4}">
      <dgm:prSet/>
      <dgm:spPr/>
      <dgm:t>
        <a:bodyPr/>
        <a:lstStyle/>
        <a:p>
          <a:endParaRPr lang="en-US"/>
        </a:p>
      </dgm:t>
    </dgm:pt>
    <dgm:pt modelId="{26D208E5-C5DF-404A-99D4-012A112AC4F4}">
      <dgm:prSet/>
      <dgm:spPr/>
      <dgm:t>
        <a:bodyPr/>
        <a:lstStyle/>
        <a:p>
          <a:r>
            <a:rPr lang="en-US"/>
            <a:t>Leadership – modeling and leading others to achieve common goals</a:t>
          </a:r>
        </a:p>
      </dgm:t>
    </dgm:pt>
    <dgm:pt modelId="{8199FCE3-3BC8-42FC-BC9D-F45423E4F534}" type="parTrans" cxnId="{2AB44A78-9924-49E6-8956-ACB6897873BC}">
      <dgm:prSet/>
      <dgm:spPr/>
      <dgm:t>
        <a:bodyPr/>
        <a:lstStyle/>
        <a:p>
          <a:endParaRPr lang="en-US"/>
        </a:p>
      </dgm:t>
    </dgm:pt>
    <dgm:pt modelId="{E6B5AAFA-275A-4AC6-8DB8-9BADEB4E570F}" type="sibTrans" cxnId="{2AB44A78-9924-49E6-8956-ACB6897873BC}">
      <dgm:prSet/>
      <dgm:spPr/>
      <dgm:t>
        <a:bodyPr/>
        <a:lstStyle/>
        <a:p>
          <a:endParaRPr lang="en-US"/>
        </a:p>
      </dgm:t>
    </dgm:pt>
    <dgm:pt modelId="{FDA26B36-E92A-4385-9C28-40B5F8262483}" type="pres">
      <dgm:prSet presAssocID="{82377F48-FAAE-4B63-A4E5-16B4F03D0B76}" presName="linear" presStyleCnt="0">
        <dgm:presLayoutVars>
          <dgm:animLvl val="lvl"/>
          <dgm:resizeHandles val="exact"/>
        </dgm:presLayoutVars>
      </dgm:prSet>
      <dgm:spPr/>
    </dgm:pt>
    <dgm:pt modelId="{046EDE9E-AC67-4A85-94DD-D6080A98F889}" type="pres">
      <dgm:prSet presAssocID="{9337E096-A05A-41BF-9B9D-36C1F6F43547}" presName="parentText" presStyleLbl="node1" presStyleIdx="0" presStyleCnt="1">
        <dgm:presLayoutVars>
          <dgm:chMax val="0"/>
          <dgm:bulletEnabled val="1"/>
        </dgm:presLayoutVars>
      </dgm:prSet>
      <dgm:spPr/>
    </dgm:pt>
    <dgm:pt modelId="{BE12948C-5A80-4999-9ABD-56732C66E932}" type="pres">
      <dgm:prSet presAssocID="{9337E096-A05A-41BF-9B9D-36C1F6F43547}" presName="childText" presStyleLbl="revTx" presStyleIdx="0" presStyleCnt="1">
        <dgm:presLayoutVars>
          <dgm:bulletEnabled val="1"/>
        </dgm:presLayoutVars>
      </dgm:prSet>
      <dgm:spPr/>
    </dgm:pt>
  </dgm:ptLst>
  <dgm:cxnLst>
    <dgm:cxn modelId="{FBB8E411-24DA-44AD-9E48-37EDEF37F227}" type="presOf" srcId="{2609A8EE-89F6-4C4A-8745-C8335746FD68}" destId="{BE12948C-5A80-4999-9ABD-56732C66E932}" srcOrd="0" destOrd="0" presId="urn:microsoft.com/office/officeart/2005/8/layout/vList2"/>
    <dgm:cxn modelId="{FBC4111D-6283-4F5F-A32E-69B15F006155}" type="presOf" srcId="{8F530C2C-B48E-4A7C-9CAB-F272A9BE668E}" destId="{BE12948C-5A80-4999-9ABD-56732C66E932}" srcOrd="0" destOrd="1" presId="urn:microsoft.com/office/officeart/2005/8/layout/vList2"/>
    <dgm:cxn modelId="{7A30951E-FAE2-4704-A5A0-C3CA16076F75}" srcId="{9337E096-A05A-41BF-9B9D-36C1F6F43547}" destId="{8F530C2C-B48E-4A7C-9CAB-F272A9BE668E}" srcOrd="1" destOrd="0" parTransId="{4FBD5112-3D38-4810-BAF5-843578189584}" sibTransId="{BBE8E8D8-BC23-409A-B9FA-2980403746DE}"/>
    <dgm:cxn modelId="{589D9A28-7B9F-4BED-9056-FB9664B20346}" srcId="{82377F48-FAAE-4B63-A4E5-16B4F03D0B76}" destId="{9337E096-A05A-41BF-9B9D-36C1F6F43547}" srcOrd="0" destOrd="0" parTransId="{7582DAA8-A776-4CCC-9034-F29E1D2EC983}" sibTransId="{2B34B964-9169-4673-B519-F055394D893E}"/>
    <dgm:cxn modelId="{2302F045-E541-49DF-9582-B561EE2EE72E}" type="presOf" srcId="{B0167A69-AC8E-41EE-B162-C70E3B7F06C7}" destId="{BE12948C-5A80-4999-9ABD-56732C66E932}" srcOrd="0" destOrd="2" presId="urn:microsoft.com/office/officeart/2005/8/layout/vList2"/>
    <dgm:cxn modelId="{0493F66B-766A-45AD-8335-5689B2B298E4}" srcId="{9337E096-A05A-41BF-9B9D-36C1F6F43547}" destId="{B0167A69-AC8E-41EE-B162-C70E3B7F06C7}" srcOrd="2" destOrd="0" parTransId="{44C989C4-A95E-4165-9C81-0494EAB2EF1D}" sibTransId="{DCCA92F0-7F50-403D-8B15-8DB8296290FE}"/>
    <dgm:cxn modelId="{2AB44A78-9924-49E6-8956-ACB6897873BC}" srcId="{9337E096-A05A-41BF-9B9D-36C1F6F43547}" destId="{26D208E5-C5DF-404A-99D4-012A112AC4F4}" srcOrd="3" destOrd="0" parTransId="{8199FCE3-3BC8-42FC-BC9D-F45423E4F534}" sibTransId="{E6B5AAFA-275A-4AC6-8DB8-9BADEB4E570F}"/>
    <dgm:cxn modelId="{1CE21484-447E-43F7-BF05-85B565FE5D5A}" srcId="{9337E096-A05A-41BF-9B9D-36C1F6F43547}" destId="{2609A8EE-89F6-4C4A-8745-C8335746FD68}" srcOrd="0" destOrd="0" parTransId="{A830AA60-A4D8-4A7F-B86F-F536350D6C84}" sibTransId="{6C71C23F-8AE4-4EEE-AD90-C0E8FB0919E9}"/>
    <dgm:cxn modelId="{EC17BD89-FEAF-4A01-835E-BA29A2388190}" type="presOf" srcId="{26D208E5-C5DF-404A-99D4-012A112AC4F4}" destId="{BE12948C-5A80-4999-9ABD-56732C66E932}" srcOrd="0" destOrd="3" presId="urn:microsoft.com/office/officeart/2005/8/layout/vList2"/>
    <dgm:cxn modelId="{FE5E32D9-E62B-4085-9370-7901E6FF1404}" type="presOf" srcId="{82377F48-FAAE-4B63-A4E5-16B4F03D0B76}" destId="{FDA26B36-E92A-4385-9C28-40B5F8262483}" srcOrd="0" destOrd="0" presId="urn:microsoft.com/office/officeart/2005/8/layout/vList2"/>
    <dgm:cxn modelId="{6C8711F5-6EFD-497E-8937-9B0822F8A0AB}" type="presOf" srcId="{9337E096-A05A-41BF-9B9D-36C1F6F43547}" destId="{046EDE9E-AC67-4A85-94DD-D6080A98F889}" srcOrd="0" destOrd="0" presId="urn:microsoft.com/office/officeart/2005/8/layout/vList2"/>
    <dgm:cxn modelId="{9E0BC276-138F-443E-9B9A-4C46A0B1DDE1}" type="presParOf" srcId="{FDA26B36-E92A-4385-9C28-40B5F8262483}" destId="{046EDE9E-AC67-4A85-94DD-D6080A98F889}" srcOrd="0" destOrd="0" presId="urn:microsoft.com/office/officeart/2005/8/layout/vList2"/>
    <dgm:cxn modelId="{E62BCCE8-6E2E-4CAD-8CEC-F7E5501B843A}" type="presParOf" srcId="{FDA26B36-E92A-4385-9C28-40B5F8262483}" destId="{BE12948C-5A80-4999-9ABD-56732C66E93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A837D7D-D7AF-4685-9E7D-199631D9A7C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331A98-E987-47F7-9FE0-66B36C1C9A26}">
      <dgm:prSet/>
      <dgm:spPr/>
      <dgm:t>
        <a:bodyPr/>
        <a:lstStyle/>
        <a:p>
          <a:r>
            <a:rPr lang="en-US" dirty="0"/>
            <a:t>CONTRACT</a:t>
          </a:r>
        </a:p>
      </dgm:t>
    </dgm:pt>
    <dgm:pt modelId="{CB7B93D9-0AE1-4048-9D1B-7B7FE03F7636}" type="parTrans" cxnId="{5A033FCB-7330-4969-90A8-76F57086A78F}">
      <dgm:prSet/>
      <dgm:spPr/>
      <dgm:t>
        <a:bodyPr/>
        <a:lstStyle/>
        <a:p>
          <a:endParaRPr lang="en-US"/>
        </a:p>
      </dgm:t>
    </dgm:pt>
    <dgm:pt modelId="{2E8FF453-69FF-44F3-9B17-23897833987E}" type="sibTrans" cxnId="{5A033FCB-7330-4969-90A8-76F57086A78F}">
      <dgm:prSet/>
      <dgm:spPr/>
      <dgm:t>
        <a:bodyPr/>
        <a:lstStyle/>
        <a:p>
          <a:endParaRPr lang="en-US"/>
        </a:p>
      </dgm:t>
    </dgm:pt>
    <dgm:pt modelId="{81D4FDFD-DB27-4BB1-94B8-402075C8AB93}">
      <dgm:prSet/>
      <dgm:spPr/>
      <dgm:t>
        <a:bodyPr/>
        <a:lstStyle/>
        <a:p>
          <a:r>
            <a:rPr lang="en-US" dirty="0"/>
            <a:t>Dues are collected by check only maid payable to Central Bucks East National Honor Society. Please include student name on memo line to ensure it is documented correctly.</a:t>
          </a:r>
        </a:p>
      </dgm:t>
    </dgm:pt>
    <dgm:pt modelId="{F08849D5-05C2-4912-95C7-08FC4C9235EF}" type="parTrans" cxnId="{F2F9A519-A10E-4A5E-A3D0-015CE8672070}">
      <dgm:prSet/>
      <dgm:spPr/>
      <dgm:t>
        <a:bodyPr/>
        <a:lstStyle/>
        <a:p>
          <a:endParaRPr lang="en-US"/>
        </a:p>
      </dgm:t>
    </dgm:pt>
    <dgm:pt modelId="{24CC9970-D2E6-4D2B-9CAE-42CE32530E8B}" type="sibTrans" cxnId="{F2F9A519-A10E-4A5E-A3D0-015CE8672070}">
      <dgm:prSet/>
      <dgm:spPr/>
      <dgm:t>
        <a:bodyPr/>
        <a:lstStyle/>
        <a:p>
          <a:endParaRPr lang="en-US"/>
        </a:p>
      </dgm:t>
    </dgm:pt>
    <dgm:pt modelId="{9792E196-2A31-4AAE-9C2E-B3B937A896CE}">
      <dgm:prSet/>
      <dgm:spPr/>
      <dgm:t>
        <a:bodyPr/>
        <a:lstStyle/>
        <a:p>
          <a:r>
            <a:rPr lang="en-US" dirty="0"/>
            <a:t>Members cannot begin earning hours until their dues are turned in!!!</a:t>
          </a:r>
        </a:p>
      </dgm:t>
    </dgm:pt>
    <dgm:pt modelId="{781C8D9D-008A-4746-83E4-2990B97DF947}" type="parTrans" cxnId="{52A3D246-39C8-41A0-B848-7B5054081DD4}">
      <dgm:prSet/>
      <dgm:spPr/>
      <dgm:t>
        <a:bodyPr/>
        <a:lstStyle/>
        <a:p>
          <a:endParaRPr lang="en-US"/>
        </a:p>
      </dgm:t>
    </dgm:pt>
    <dgm:pt modelId="{7001814F-6A69-47D9-8FCA-44624FA37F98}" type="sibTrans" cxnId="{52A3D246-39C8-41A0-B848-7B5054081DD4}">
      <dgm:prSet/>
      <dgm:spPr/>
      <dgm:t>
        <a:bodyPr/>
        <a:lstStyle/>
        <a:p>
          <a:endParaRPr lang="en-US"/>
        </a:p>
      </dgm:t>
    </dgm:pt>
    <dgm:pt modelId="{699D54F4-4B6C-4127-9260-9DC5D25CFFB9}">
      <dgm:prSet/>
      <dgm:spPr/>
      <dgm:t>
        <a:bodyPr/>
        <a:lstStyle/>
        <a:p>
          <a:r>
            <a:rPr lang="en-US" dirty="0"/>
            <a:t>Should a member be dismissed or resign from membership, dues are not refunded.</a:t>
          </a:r>
        </a:p>
      </dgm:t>
    </dgm:pt>
    <dgm:pt modelId="{88725A5D-8928-4D57-A806-97DE6BD78566}" type="parTrans" cxnId="{74E5A9B2-D3A0-4FE3-920C-12805C7DE933}">
      <dgm:prSet/>
      <dgm:spPr/>
      <dgm:t>
        <a:bodyPr/>
        <a:lstStyle/>
        <a:p>
          <a:endParaRPr lang="en-US"/>
        </a:p>
      </dgm:t>
    </dgm:pt>
    <dgm:pt modelId="{224CB1B5-A311-43E6-A3A0-1D2038D77147}" type="sibTrans" cxnId="{74E5A9B2-D3A0-4FE3-920C-12805C7DE933}">
      <dgm:prSet/>
      <dgm:spPr/>
      <dgm:t>
        <a:bodyPr/>
        <a:lstStyle/>
        <a:p>
          <a:endParaRPr lang="en-US"/>
        </a:p>
      </dgm:t>
    </dgm:pt>
    <dgm:pt modelId="{A14C605B-9F64-4A59-A889-F389DA57120A}">
      <dgm:prSet/>
      <dgm:spPr/>
      <dgm:t>
        <a:bodyPr/>
        <a:lstStyle/>
        <a:p>
          <a:r>
            <a:rPr lang="en-US" dirty="0"/>
            <a:t>DUES</a:t>
          </a:r>
        </a:p>
      </dgm:t>
    </dgm:pt>
    <dgm:pt modelId="{CB7E2A2A-8E27-4284-8A00-B755FFA9630B}" type="parTrans" cxnId="{EACD2193-D7E7-4388-9901-FC6430733653}">
      <dgm:prSet/>
      <dgm:spPr/>
      <dgm:t>
        <a:bodyPr/>
        <a:lstStyle/>
        <a:p>
          <a:endParaRPr lang="en-US"/>
        </a:p>
      </dgm:t>
    </dgm:pt>
    <dgm:pt modelId="{C0A26015-7E78-4446-BBDA-9397C1006ED8}" type="sibTrans" cxnId="{EACD2193-D7E7-4388-9901-FC6430733653}">
      <dgm:prSet/>
      <dgm:spPr/>
      <dgm:t>
        <a:bodyPr/>
        <a:lstStyle/>
        <a:p>
          <a:endParaRPr lang="en-US"/>
        </a:p>
      </dgm:t>
    </dgm:pt>
    <dgm:pt modelId="{9CACA10F-75E3-4C04-ADB1-29D6AF6AA7A2}">
      <dgm:prSet/>
      <dgm:spPr/>
      <dgm:t>
        <a:bodyPr/>
        <a:lstStyle/>
        <a:p>
          <a:r>
            <a:rPr lang="en-US"/>
            <a:t>All </a:t>
          </a:r>
          <a:r>
            <a:rPr lang="en-US" dirty="0"/>
            <a:t>members must turn in a paper contract with signatures prior to induction into our chapter.</a:t>
          </a:r>
        </a:p>
      </dgm:t>
    </dgm:pt>
    <dgm:pt modelId="{2F38FEA3-D0F8-494D-8AFC-CCFAD9FB44B9}" type="parTrans" cxnId="{171FAA49-57B0-4630-904C-44F4DA1D81F1}">
      <dgm:prSet/>
      <dgm:spPr/>
      <dgm:t>
        <a:bodyPr/>
        <a:lstStyle/>
        <a:p>
          <a:endParaRPr lang="en-US"/>
        </a:p>
      </dgm:t>
    </dgm:pt>
    <dgm:pt modelId="{F8855698-F195-4089-BFEF-950E2C47B0B1}" type="sibTrans" cxnId="{171FAA49-57B0-4630-904C-44F4DA1D81F1}">
      <dgm:prSet/>
      <dgm:spPr/>
      <dgm:t>
        <a:bodyPr/>
        <a:lstStyle/>
        <a:p>
          <a:endParaRPr lang="en-US"/>
        </a:p>
      </dgm:t>
    </dgm:pt>
    <dgm:pt modelId="{A5E6B400-4F1F-43E6-B211-6B7A4C808F45}">
      <dgm:prSet/>
      <dgm:spPr/>
      <dgm:t>
        <a:bodyPr/>
        <a:lstStyle/>
        <a:p>
          <a:r>
            <a:rPr lang="en-US" dirty="0"/>
            <a:t>CBE NHS chapter has yearly $20 dues.</a:t>
          </a:r>
        </a:p>
      </dgm:t>
    </dgm:pt>
    <dgm:pt modelId="{A9D3CA47-1DEB-4ABC-A557-26F2A75D3652}" type="parTrans" cxnId="{6CC5084C-606C-42F3-8F09-65D25E55A465}">
      <dgm:prSet/>
      <dgm:spPr/>
      <dgm:t>
        <a:bodyPr/>
        <a:lstStyle/>
        <a:p>
          <a:endParaRPr lang="en-US"/>
        </a:p>
      </dgm:t>
    </dgm:pt>
    <dgm:pt modelId="{0A92043C-B402-4CC1-B17F-F1A17E2A18AF}" type="sibTrans" cxnId="{6CC5084C-606C-42F3-8F09-65D25E55A465}">
      <dgm:prSet/>
      <dgm:spPr/>
      <dgm:t>
        <a:bodyPr/>
        <a:lstStyle/>
        <a:p>
          <a:endParaRPr lang="en-US"/>
        </a:p>
      </dgm:t>
    </dgm:pt>
    <dgm:pt modelId="{AEA20D18-DA2C-4ACB-929A-B91FB5413856}">
      <dgm:prSet/>
      <dgm:spPr/>
      <dgm:t>
        <a:bodyPr/>
        <a:lstStyle/>
        <a:p>
          <a:r>
            <a:rPr lang="en-US" dirty="0"/>
            <a:t>Dues for newly inducted members are to be turned in prior to induction. </a:t>
          </a:r>
        </a:p>
      </dgm:t>
    </dgm:pt>
    <dgm:pt modelId="{FFA0DF90-C760-49F0-BB4C-64911A917AA7}" type="parTrans" cxnId="{C5880095-4B9C-4ACA-80B4-B6000DF285F2}">
      <dgm:prSet/>
      <dgm:spPr/>
      <dgm:t>
        <a:bodyPr/>
        <a:lstStyle/>
        <a:p>
          <a:endParaRPr lang="en-US"/>
        </a:p>
      </dgm:t>
    </dgm:pt>
    <dgm:pt modelId="{0203E670-5D20-42D8-B474-77B5319E51BD}" type="sibTrans" cxnId="{C5880095-4B9C-4ACA-80B4-B6000DF285F2}">
      <dgm:prSet/>
      <dgm:spPr/>
      <dgm:t>
        <a:bodyPr/>
        <a:lstStyle/>
        <a:p>
          <a:endParaRPr lang="en-US"/>
        </a:p>
      </dgm:t>
    </dgm:pt>
    <dgm:pt modelId="{5404903E-4353-4C54-9318-05D65B5F29E5}">
      <dgm:prSet/>
      <dgm:spPr/>
      <dgm:t>
        <a:bodyPr/>
        <a:lstStyle/>
        <a:p>
          <a:r>
            <a:rPr lang="en-US" dirty="0"/>
            <a:t>Dues cover the cost for induction of each student as well as purchasing of membership materials (certificate, membership card, pin, graduation cord, and graduation medal).</a:t>
          </a:r>
        </a:p>
      </dgm:t>
    </dgm:pt>
    <dgm:pt modelId="{05D8B1B8-3DF0-4607-8F68-D121B9C72FEC}" type="parTrans" cxnId="{90D081BA-E39C-4572-9974-F5B4878A50BF}">
      <dgm:prSet/>
      <dgm:spPr/>
      <dgm:t>
        <a:bodyPr/>
        <a:lstStyle/>
        <a:p>
          <a:endParaRPr lang="en-US"/>
        </a:p>
      </dgm:t>
    </dgm:pt>
    <dgm:pt modelId="{993DB23B-7191-40EA-BECD-147E642E0CF7}" type="sibTrans" cxnId="{90D081BA-E39C-4572-9974-F5B4878A50BF}">
      <dgm:prSet/>
      <dgm:spPr/>
      <dgm:t>
        <a:bodyPr/>
        <a:lstStyle/>
        <a:p>
          <a:endParaRPr lang="en-US"/>
        </a:p>
      </dgm:t>
    </dgm:pt>
    <dgm:pt modelId="{19F7F551-43ED-43C6-AE56-3586E502C1C5}" type="pres">
      <dgm:prSet presAssocID="{EA837D7D-D7AF-4685-9E7D-199631D9A7C3}" presName="linear" presStyleCnt="0">
        <dgm:presLayoutVars>
          <dgm:animLvl val="lvl"/>
          <dgm:resizeHandles val="exact"/>
        </dgm:presLayoutVars>
      </dgm:prSet>
      <dgm:spPr/>
    </dgm:pt>
    <dgm:pt modelId="{EB3B2F32-D351-4C4A-B977-4ADCACF0DE08}" type="pres">
      <dgm:prSet presAssocID="{79331A98-E987-47F7-9FE0-66B36C1C9A26}" presName="parentText" presStyleLbl="node1" presStyleIdx="0" presStyleCnt="4">
        <dgm:presLayoutVars>
          <dgm:chMax val="0"/>
          <dgm:bulletEnabled val="1"/>
        </dgm:presLayoutVars>
      </dgm:prSet>
      <dgm:spPr/>
    </dgm:pt>
    <dgm:pt modelId="{73E2FFED-E535-4461-84C0-6F137D3C4ED8}" type="pres">
      <dgm:prSet presAssocID="{79331A98-E987-47F7-9FE0-66B36C1C9A26}" presName="childText" presStyleLbl="revTx" presStyleIdx="0" presStyleCnt="3">
        <dgm:presLayoutVars>
          <dgm:bulletEnabled val="1"/>
        </dgm:presLayoutVars>
      </dgm:prSet>
      <dgm:spPr/>
    </dgm:pt>
    <dgm:pt modelId="{697ACCC9-532D-43FD-B114-2382F6D78CBD}" type="pres">
      <dgm:prSet presAssocID="{A14C605B-9F64-4A59-A889-F389DA57120A}" presName="parentText" presStyleLbl="node1" presStyleIdx="1" presStyleCnt="4">
        <dgm:presLayoutVars>
          <dgm:chMax val="0"/>
          <dgm:bulletEnabled val="1"/>
        </dgm:presLayoutVars>
      </dgm:prSet>
      <dgm:spPr/>
    </dgm:pt>
    <dgm:pt modelId="{9F7686DE-D28F-43CE-88AD-956A08305CF7}" type="pres">
      <dgm:prSet presAssocID="{A14C605B-9F64-4A59-A889-F389DA57120A}" presName="childText" presStyleLbl="revTx" presStyleIdx="1" presStyleCnt="3">
        <dgm:presLayoutVars>
          <dgm:bulletEnabled val="1"/>
        </dgm:presLayoutVars>
      </dgm:prSet>
      <dgm:spPr/>
    </dgm:pt>
    <dgm:pt modelId="{E0E07A52-4FEB-4E1A-9E74-2AD7FD37439E}" type="pres">
      <dgm:prSet presAssocID="{9792E196-2A31-4AAE-9C2E-B3B937A896CE}" presName="parentText" presStyleLbl="node1" presStyleIdx="2" presStyleCnt="4">
        <dgm:presLayoutVars>
          <dgm:chMax val="0"/>
          <dgm:bulletEnabled val="1"/>
        </dgm:presLayoutVars>
      </dgm:prSet>
      <dgm:spPr/>
    </dgm:pt>
    <dgm:pt modelId="{A6661EA4-8B4D-4EA4-835D-9360921BBDC8}" type="pres">
      <dgm:prSet presAssocID="{9792E196-2A31-4AAE-9C2E-B3B937A896CE}" presName="childText" presStyleLbl="revTx" presStyleIdx="2" presStyleCnt="3">
        <dgm:presLayoutVars>
          <dgm:bulletEnabled val="1"/>
        </dgm:presLayoutVars>
      </dgm:prSet>
      <dgm:spPr/>
    </dgm:pt>
    <dgm:pt modelId="{BEE7B562-A906-49CF-B3E5-4F47DCF6632F}" type="pres">
      <dgm:prSet presAssocID="{699D54F4-4B6C-4127-9260-9DC5D25CFFB9}" presName="parentText" presStyleLbl="node1" presStyleIdx="3" presStyleCnt="4">
        <dgm:presLayoutVars>
          <dgm:chMax val="0"/>
          <dgm:bulletEnabled val="1"/>
        </dgm:presLayoutVars>
      </dgm:prSet>
      <dgm:spPr/>
    </dgm:pt>
  </dgm:ptLst>
  <dgm:cxnLst>
    <dgm:cxn modelId="{833B0213-C8E9-4F69-A118-E62C23E06682}" type="presOf" srcId="{AEA20D18-DA2C-4ACB-929A-B91FB5413856}" destId="{A6661EA4-8B4D-4EA4-835D-9360921BBDC8}" srcOrd="0" destOrd="0" presId="urn:microsoft.com/office/officeart/2005/8/layout/vList2"/>
    <dgm:cxn modelId="{F2F9A519-A10E-4A5E-A3D0-015CE8672070}" srcId="{A14C605B-9F64-4A59-A889-F389DA57120A}" destId="{81D4FDFD-DB27-4BB1-94B8-402075C8AB93}" srcOrd="1" destOrd="0" parTransId="{F08849D5-05C2-4912-95C7-08FC4C9235EF}" sibTransId="{24CC9970-D2E6-4D2B-9CAE-42CE32530E8B}"/>
    <dgm:cxn modelId="{079D9434-FE25-4EAF-8355-5591543BD248}" type="presOf" srcId="{9792E196-2A31-4AAE-9C2E-B3B937A896CE}" destId="{E0E07A52-4FEB-4E1A-9E74-2AD7FD37439E}" srcOrd="0" destOrd="0" presId="urn:microsoft.com/office/officeart/2005/8/layout/vList2"/>
    <dgm:cxn modelId="{52A3D246-39C8-41A0-B848-7B5054081DD4}" srcId="{EA837D7D-D7AF-4685-9E7D-199631D9A7C3}" destId="{9792E196-2A31-4AAE-9C2E-B3B937A896CE}" srcOrd="2" destOrd="0" parTransId="{781C8D9D-008A-4746-83E4-2990B97DF947}" sibTransId="{7001814F-6A69-47D9-8FCA-44624FA37F98}"/>
    <dgm:cxn modelId="{C788CA68-7368-462E-8F35-998454EC3722}" type="presOf" srcId="{79331A98-E987-47F7-9FE0-66B36C1C9A26}" destId="{EB3B2F32-D351-4C4A-B977-4ADCACF0DE08}" srcOrd="0" destOrd="0" presId="urn:microsoft.com/office/officeart/2005/8/layout/vList2"/>
    <dgm:cxn modelId="{171FAA49-57B0-4630-904C-44F4DA1D81F1}" srcId="{79331A98-E987-47F7-9FE0-66B36C1C9A26}" destId="{9CACA10F-75E3-4C04-ADB1-29D6AF6AA7A2}" srcOrd="0" destOrd="0" parTransId="{2F38FEA3-D0F8-494D-8AFC-CCFAD9FB44B9}" sibTransId="{F8855698-F195-4089-BFEF-950E2C47B0B1}"/>
    <dgm:cxn modelId="{6CC5084C-606C-42F3-8F09-65D25E55A465}" srcId="{A14C605B-9F64-4A59-A889-F389DA57120A}" destId="{A5E6B400-4F1F-43E6-B211-6B7A4C808F45}" srcOrd="0" destOrd="0" parTransId="{A9D3CA47-1DEB-4ABC-A557-26F2A75D3652}" sibTransId="{0A92043C-B402-4CC1-B17F-F1A17E2A18AF}"/>
    <dgm:cxn modelId="{9EA2D282-862E-4805-A138-EC8744BF7DF7}" type="presOf" srcId="{EA837D7D-D7AF-4685-9E7D-199631D9A7C3}" destId="{19F7F551-43ED-43C6-AE56-3586E502C1C5}" srcOrd="0" destOrd="0" presId="urn:microsoft.com/office/officeart/2005/8/layout/vList2"/>
    <dgm:cxn modelId="{EACD2193-D7E7-4388-9901-FC6430733653}" srcId="{EA837D7D-D7AF-4685-9E7D-199631D9A7C3}" destId="{A14C605B-9F64-4A59-A889-F389DA57120A}" srcOrd="1" destOrd="0" parTransId="{CB7E2A2A-8E27-4284-8A00-B755FFA9630B}" sibTransId="{C0A26015-7E78-4446-BBDA-9397C1006ED8}"/>
    <dgm:cxn modelId="{C5880095-4B9C-4ACA-80B4-B6000DF285F2}" srcId="{9792E196-2A31-4AAE-9C2E-B3B937A896CE}" destId="{AEA20D18-DA2C-4ACB-929A-B91FB5413856}" srcOrd="0" destOrd="0" parTransId="{FFA0DF90-C760-49F0-BB4C-64911A917AA7}" sibTransId="{0203E670-5D20-42D8-B474-77B5319E51BD}"/>
    <dgm:cxn modelId="{702F6399-2ECF-4D5D-8FE0-95D85797B750}" type="presOf" srcId="{5404903E-4353-4C54-9318-05D65B5F29E5}" destId="{9F7686DE-D28F-43CE-88AD-956A08305CF7}" srcOrd="0" destOrd="2" presId="urn:microsoft.com/office/officeart/2005/8/layout/vList2"/>
    <dgm:cxn modelId="{2F64949E-56C5-47C9-91B7-D23C8A890F36}" type="presOf" srcId="{A5E6B400-4F1F-43E6-B211-6B7A4C808F45}" destId="{9F7686DE-D28F-43CE-88AD-956A08305CF7}" srcOrd="0" destOrd="0" presId="urn:microsoft.com/office/officeart/2005/8/layout/vList2"/>
    <dgm:cxn modelId="{74E5A9B2-D3A0-4FE3-920C-12805C7DE933}" srcId="{EA837D7D-D7AF-4685-9E7D-199631D9A7C3}" destId="{699D54F4-4B6C-4127-9260-9DC5D25CFFB9}" srcOrd="3" destOrd="0" parTransId="{88725A5D-8928-4D57-A806-97DE6BD78566}" sibTransId="{224CB1B5-A311-43E6-A3A0-1D2038D77147}"/>
    <dgm:cxn modelId="{E7279CB3-F6FE-414B-A6DD-8BC63A233B3F}" type="presOf" srcId="{9CACA10F-75E3-4C04-ADB1-29D6AF6AA7A2}" destId="{73E2FFED-E535-4461-84C0-6F137D3C4ED8}" srcOrd="0" destOrd="0" presId="urn:microsoft.com/office/officeart/2005/8/layout/vList2"/>
    <dgm:cxn modelId="{90D081BA-E39C-4572-9974-F5B4878A50BF}" srcId="{A14C605B-9F64-4A59-A889-F389DA57120A}" destId="{5404903E-4353-4C54-9318-05D65B5F29E5}" srcOrd="2" destOrd="0" parTransId="{05D8B1B8-3DF0-4607-8F68-D121B9C72FEC}" sibTransId="{993DB23B-7191-40EA-BECD-147E642E0CF7}"/>
    <dgm:cxn modelId="{5E9712BB-FEE4-4D0F-A0BA-D66FB9C723E1}" type="presOf" srcId="{A14C605B-9F64-4A59-A889-F389DA57120A}" destId="{697ACCC9-532D-43FD-B114-2382F6D78CBD}" srcOrd="0" destOrd="0" presId="urn:microsoft.com/office/officeart/2005/8/layout/vList2"/>
    <dgm:cxn modelId="{5A033FCB-7330-4969-90A8-76F57086A78F}" srcId="{EA837D7D-D7AF-4685-9E7D-199631D9A7C3}" destId="{79331A98-E987-47F7-9FE0-66B36C1C9A26}" srcOrd="0" destOrd="0" parTransId="{CB7B93D9-0AE1-4048-9D1B-7B7FE03F7636}" sibTransId="{2E8FF453-69FF-44F3-9B17-23897833987E}"/>
    <dgm:cxn modelId="{973378E5-BC72-4AAB-AFD4-6891553CBB91}" type="presOf" srcId="{81D4FDFD-DB27-4BB1-94B8-402075C8AB93}" destId="{9F7686DE-D28F-43CE-88AD-956A08305CF7}" srcOrd="0" destOrd="1" presId="urn:microsoft.com/office/officeart/2005/8/layout/vList2"/>
    <dgm:cxn modelId="{BF2720EF-E952-4385-B9BD-2CF4FE1504FB}" type="presOf" srcId="{699D54F4-4B6C-4127-9260-9DC5D25CFFB9}" destId="{BEE7B562-A906-49CF-B3E5-4F47DCF6632F}" srcOrd="0" destOrd="0" presId="urn:microsoft.com/office/officeart/2005/8/layout/vList2"/>
    <dgm:cxn modelId="{54AD4DB1-69AC-4308-A92A-51DFE128DBC4}" type="presParOf" srcId="{19F7F551-43ED-43C6-AE56-3586E502C1C5}" destId="{EB3B2F32-D351-4C4A-B977-4ADCACF0DE08}" srcOrd="0" destOrd="0" presId="urn:microsoft.com/office/officeart/2005/8/layout/vList2"/>
    <dgm:cxn modelId="{BB791A48-0B96-4B0A-89A0-3840DFD7940C}" type="presParOf" srcId="{19F7F551-43ED-43C6-AE56-3586E502C1C5}" destId="{73E2FFED-E535-4461-84C0-6F137D3C4ED8}" srcOrd="1" destOrd="0" presId="urn:microsoft.com/office/officeart/2005/8/layout/vList2"/>
    <dgm:cxn modelId="{A1508C02-B890-4141-9136-9509AE565662}" type="presParOf" srcId="{19F7F551-43ED-43C6-AE56-3586E502C1C5}" destId="{697ACCC9-532D-43FD-B114-2382F6D78CBD}" srcOrd="2" destOrd="0" presId="urn:microsoft.com/office/officeart/2005/8/layout/vList2"/>
    <dgm:cxn modelId="{51B5368F-6912-4665-A72B-685DC2036A4E}" type="presParOf" srcId="{19F7F551-43ED-43C6-AE56-3586E502C1C5}" destId="{9F7686DE-D28F-43CE-88AD-956A08305CF7}" srcOrd="3" destOrd="0" presId="urn:microsoft.com/office/officeart/2005/8/layout/vList2"/>
    <dgm:cxn modelId="{F81CCA11-6305-4A13-BDA8-2D238C8ED2B2}" type="presParOf" srcId="{19F7F551-43ED-43C6-AE56-3586E502C1C5}" destId="{E0E07A52-4FEB-4E1A-9E74-2AD7FD37439E}" srcOrd="4" destOrd="0" presId="urn:microsoft.com/office/officeart/2005/8/layout/vList2"/>
    <dgm:cxn modelId="{54722164-0B8B-4D0C-B288-919F24757B97}" type="presParOf" srcId="{19F7F551-43ED-43C6-AE56-3586E502C1C5}" destId="{A6661EA4-8B4D-4EA4-835D-9360921BBDC8}" srcOrd="5" destOrd="0" presId="urn:microsoft.com/office/officeart/2005/8/layout/vList2"/>
    <dgm:cxn modelId="{0F781E85-C6FF-4E61-B22B-6ABA8DA49EAC}" type="presParOf" srcId="{19F7F551-43ED-43C6-AE56-3586E502C1C5}" destId="{BEE7B562-A906-49CF-B3E5-4F47DCF6632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3D464B1-C4E5-4C3C-8272-B23E414007B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6B59C7D-1AA3-4118-BB01-5AB273A906E2}">
      <dgm:prSet/>
      <dgm:spPr/>
      <dgm:t>
        <a:bodyPr/>
        <a:lstStyle/>
        <a:p>
          <a:r>
            <a:rPr lang="en-US"/>
            <a:t>NHS has the following officer positions</a:t>
          </a:r>
        </a:p>
      </dgm:t>
    </dgm:pt>
    <dgm:pt modelId="{0B4AD4E7-CBD5-4836-88AE-5EE74D837B9C}" type="parTrans" cxnId="{950EDC05-39A4-4E55-853A-BF0C82287F1D}">
      <dgm:prSet/>
      <dgm:spPr/>
      <dgm:t>
        <a:bodyPr/>
        <a:lstStyle/>
        <a:p>
          <a:endParaRPr lang="en-US"/>
        </a:p>
      </dgm:t>
    </dgm:pt>
    <dgm:pt modelId="{64DA3897-D4D0-474E-96C8-1BE4795E67ED}" type="sibTrans" cxnId="{950EDC05-39A4-4E55-853A-BF0C82287F1D}">
      <dgm:prSet/>
      <dgm:spPr/>
      <dgm:t>
        <a:bodyPr/>
        <a:lstStyle/>
        <a:p>
          <a:endParaRPr lang="en-US"/>
        </a:p>
      </dgm:t>
    </dgm:pt>
    <dgm:pt modelId="{933FEE5A-DDC3-430A-BB58-E5CB7788CAD4}">
      <dgm:prSet/>
      <dgm:spPr/>
      <dgm:t>
        <a:bodyPr/>
        <a:lstStyle/>
        <a:p>
          <a:r>
            <a:rPr lang="en-US"/>
            <a:t>President </a:t>
          </a:r>
        </a:p>
      </dgm:t>
    </dgm:pt>
    <dgm:pt modelId="{57F3948D-8050-4C28-B2DD-098CCDF228C5}" type="parTrans" cxnId="{E9D5BB32-15F0-4BBA-9CCF-38E4DB9B51B4}">
      <dgm:prSet/>
      <dgm:spPr/>
      <dgm:t>
        <a:bodyPr/>
        <a:lstStyle/>
        <a:p>
          <a:endParaRPr lang="en-US"/>
        </a:p>
      </dgm:t>
    </dgm:pt>
    <dgm:pt modelId="{D4BE8C95-EF7E-4E7A-A7E9-6F956F42084D}" type="sibTrans" cxnId="{E9D5BB32-15F0-4BBA-9CCF-38E4DB9B51B4}">
      <dgm:prSet/>
      <dgm:spPr/>
      <dgm:t>
        <a:bodyPr/>
        <a:lstStyle/>
        <a:p>
          <a:endParaRPr lang="en-US"/>
        </a:p>
      </dgm:t>
    </dgm:pt>
    <dgm:pt modelId="{8FB9D44A-B3E1-46AE-803B-0825EEBAFD72}">
      <dgm:prSet/>
      <dgm:spPr/>
      <dgm:t>
        <a:bodyPr/>
        <a:lstStyle/>
        <a:p>
          <a:r>
            <a:rPr lang="en-US"/>
            <a:t>2 Vice Presidents</a:t>
          </a:r>
        </a:p>
      </dgm:t>
    </dgm:pt>
    <dgm:pt modelId="{FFB9089B-7214-46DB-9EB9-4ACDC794B95C}" type="parTrans" cxnId="{751B4B80-58F4-4408-9130-9F8396076166}">
      <dgm:prSet/>
      <dgm:spPr/>
      <dgm:t>
        <a:bodyPr/>
        <a:lstStyle/>
        <a:p>
          <a:endParaRPr lang="en-US"/>
        </a:p>
      </dgm:t>
    </dgm:pt>
    <dgm:pt modelId="{C678E58E-8C06-4AED-8D7A-DB22B54738C4}" type="sibTrans" cxnId="{751B4B80-58F4-4408-9130-9F8396076166}">
      <dgm:prSet/>
      <dgm:spPr/>
      <dgm:t>
        <a:bodyPr/>
        <a:lstStyle/>
        <a:p>
          <a:endParaRPr lang="en-US"/>
        </a:p>
      </dgm:t>
    </dgm:pt>
    <dgm:pt modelId="{14BD10C7-D9F3-4A27-A044-3C1979C97532}">
      <dgm:prSet/>
      <dgm:spPr/>
      <dgm:t>
        <a:bodyPr/>
        <a:lstStyle/>
        <a:p>
          <a:r>
            <a:rPr lang="en-US"/>
            <a:t>Secretary</a:t>
          </a:r>
        </a:p>
      </dgm:t>
    </dgm:pt>
    <dgm:pt modelId="{593CEDA0-61AF-470B-96D0-F19F8CAE9519}" type="parTrans" cxnId="{5AF83002-4D27-4284-967D-C3919EE7BC74}">
      <dgm:prSet/>
      <dgm:spPr/>
      <dgm:t>
        <a:bodyPr/>
        <a:lstStyle/>
        <a:p>
          <a:endParaRPr lang="en-US"/>
        </a:p>
      </dgm:t>
    </dgm:pt>
    <dgm:pt modelId="{5ED59495-D8AA-4FA9-B95E-4F9B9D7C8765}" type="sibTrans" cxnId="{5AF83002-4D27-4284-967D-C3919EE7BC74}">
      <dgm:prSet/>
      <dgm:spPr/>
      <dgm:t>
        <a:bodyPr/>
        <a:lstStyle/>
        <a:p>
          <a:endParaRPr lang="en-US"/>
        </a:p>
      </dgm:t>
    </dgm:pt>
    <dgm:pt modelId="{D13EDECA-D5D3-456C-81F7-4582ADD1D94B}">
      <dgm:prSet/>
      <dgm:spPr/>
      <dgm:t>
        <a:bodyPr/>
        <a:lstStyle/>
        <a:p>
          <a:r>
            <a:rPr lang="en-US" dirty="0"/>
            <a:t>Treasurer and Historian</a:t>
          </a:r>
        </a:p>
      </dgm:t>
    </dgm:pt>
    <dgm:pt modelId="{E51DABF4-4491-45CC-AE61-59B67C970A8F}" type="parTrans" cxnId="{D5432E32-635F-41BC-9615-3AFB602BEB3A}">
      <dgm:prSet/>
      <dgm:spPr/>
      <dgm:t>
        <a:bodyPr/>
        <a:lstStyle/>
        <a:p>
          <a:endParaRPr lang="en-US"/>
        </a:p>
      </dgm:t>
    </dgm:pt>
    <dgm:pt modelId="{CD2A0351-FCC7-44DA-B1BC-DBB3F5CDFCA8}" type="sibTrans" cxnId="{D5432E32-635F-41BC-9615-3AFB602BEB3A}">
      <dgm:prSet/>
      <dgm:spPr/>
      <dgm:t>
        <a:bodyPr/>
        <a:lstStyle/>
        <a:p>
          <a:endParaRPr lang="en-US"/>
        </a:p>
      </dgm:t>
    </dgm:pt>
    <dgm:pt modelId="{3E8650EE-38E1-4E78-B339-F82AF6D7D769}">
      <dgm:prSet/>
      <dgm:spPr/>
      <dgm:t>
        <a:bodyPr/>
        <a:lstStyle/>
        <a:p>
          <a:r>
            <a:rPr lang="en-US" dirty="0"/>
            <a:t>2 Charity Supervisor</a:t>
          </a:r>
        </a:p>
      </dgm:t>
    </dgm:pt>
    <dgm:pt modelId="{8202D7E6-8657-4469-BB7D-A8EDD352D10A}" type="parTrans" cxnId="{F6074925-0D37-4770-905F-B1FF796D7EBB}">
      <dgm:prSet/>
      <dgm:spPr/>
      <dgm:t>
        <a:bodyPr/>
        <a:lstStyle/>
        <a:p>
          <a:endParaRPr lang="en-US"/>
        </a:p>
      </dgm:t>
    </dgm:pt>
    <dgm:pt modelId="{C04A0AC7-4DD2-498A-B898-86CC1440655D}" type="sibTrans" cxnId="{F6074925-0D37-4770-905F-B1FF796D7EBB}">
      <dgm:prSet/>
      <dgm:spPr/>
      <dgm:t>
        <a:bodyPr/>
        <a:lstStyle/>
        <a:p>
          <a:endParaRPr lang="en-US"/>
        </a:p>
      </dgm:t>
    </dgm:pt>
    <dgm:pt modelId="{16BF3119-3BE2-4047-B272-9B8BF10E45F0}">
      <dgm:prSet/>
      <dgm:spPr/>
      <dgm:t>
        <a:bodyPr/>
        <a:lstStyle/>
        <a:p>
          <a:r>
            <a:rPr lang="en-US" dirty="0"/>
            <a:t>Peer Tutor Coordinators</a:t>
          </a:r>
        </a:p>
      </dgm:t>
    </dgm:pt>
    <dgm:pt modelId="{9EBAEA5D-2CAE-4541-B00E-1D99DDF19245}" type="parTrans" cxnId="{1DAD5282-D144-4AC7-BC16-3FCE12799960}">
      <dgm:prSet/>
      <dgm:spPr/>
      <dgm:t>
        <a:bodyPr/>
        <a:lstStyle/>
        <a:p>
          <a:endParaRPr lang="en-US"/>
        </a:p>
      </dgm:t>
    </dgm:pt>
    <dgm:pt modelId="{674A710D-E6B9-414A-A950-7B3FA8735C97}" type="sibTrans" cxnId="{1DAD5282-D144-4AC7-BC16-3FCE12799960}">
      <dgm:prSet/>
      <dgm:spPr/>
      <dgm:t>
        <a:bodyPr/>
        <a:lstStyle/>
        <a:p>
          <a:endParaRPr lang="en-US"/>
        </a:p>
      </dgm:t>
    </dgm:pt>
    <dgm:pt modelId="{693BEE25-0BF6-4211-ABF9-676556605690}">
      <dgm:prSet/>
      <dgm:spPr/>
      <dgm:t>
        <a:bodyPr/>
        <a:lstStyle/>
        <a:p>
          <a:r>
            <a:rPr lang="en-US" dirty="0"/>
            <a:t>Please find information about the duties for each office from a sitting officer or on our website.</a:t>
          </a:r>
        </a:p>
      </dgm:t>
    </dgm:pt>
    <dgm:pt modelId="{511D6775-58FD-41B0-A666-141775D8B27F}" type="parTrans" cxnId="{A47FD2AA-0922-4BF3-9675-1B1D64D20B03}">
      <dgm:prSet/>
      <dgm:spPr/>
      <dgm:t>
        <a:bodyPr/>
        <a:lstStyle/>
        <a:p>
          <a:endParaRPr lang="en-US"/>
        </a:p>
      </dgm:t>
    </dgm:pt>
    <dgm:pt modelId="{881D2E4B-50F7-4A97-8923-314B8E76ECE9}" type="sibTrans" cxnId="{A47FD2AA-0922-4BF3-9675-1B1D64D20B03}">
      <dgm:prSet/>
      <dgm:spPr/>
      <dgm:t>
        <a:bodyPr/>
        <a:lstStyle/>
        <a:p>
          <a:endParaRPr lang="en-US"/>
        </a:p>
      </dgm:t>
    </dgm:pt>
    <dgm:pt modelId="{D20DAC5D-5ADF-4B13-B778-4F0F37787D81}" type="pres">
      <dgm:prSet presAssocID="{73D464B1-C4E5-4C3C-8272-B23E414007B6}" presName="linear" presStyleCnt="0">
        <dgm:presLayoutVars>
          <dgm:animLvl val="lvl"/>
          <dgm:resizeHandles val="exact"/>
        </dgm:presLayoutVars>
      </dgm:prSet>
      <dgm:spPr/>
    </dgm:pt>
    <dgm:pt modelId="{8765ADD4-B7CB-415B-B0E2-5C6AA2F38BF7}" type="pres">
      <dgm:prSet presAssocID="{96B59C7D-1AA3-4118-BB01-5AB273A906E2}" presName="parentText" presStyleLbl="node1" presStyleIdx="0" presStyleCnt="2">
        <dgm:presLayoutVars>
          <dgm:chMax val="0"/>
          <dgm:bulletEnabled val="1"/>
        </dgm:presLayoutVars>
      </dgm:prSet>
      <dgm:spPr/>
    </dgm:pt>
    <dgm:pt modelId="{E038AD97-79B0-49BF-BE16-20348CA200C4}" type="pres">
      <dgm:prSet presAssocID="{96B59C7D-1AA3-4118-BB01-5AB273A906E2}" presName="childText" presStyleLbl="revTx" presStyleIdx="0" presStyleCnt="1">
        <dgm:presLayoutVars>
          <dgm:bulletEnabled val="1"/>
        </dgm:presLayoutVars>
      </dgm:prSet>
      <dgm:spPr/>
    </dgm:pt>
    <dgm:pt modelId="{B09207C0-5DB9-4C4F-B30A-C8A95C319DD4}" type="pres">
      <dgm:prSet presAssocID="{693BEE25-0BF6-4211-ABF9-676556605690}" presName="parentText" presStyleLbl="node1" presStyleIdx="1" presStyleCnt="2">
        <dgm:presLayoutVars>
          <dgm:chMax val="0"/>
          <dgm:bulletEnabled val="1"/>
        </dgm:presLayoutVars>
      </dgm:prSet>
      <dgm:spPr/>
    </dgm:pt>
  </dgm:ptLst>
  <dgm:cxnLst>
    <dgm:cxn modelId="{5AF83002-4D27-4284-967D-C3919EE7BC74}" srcId="{96B59C7D-1AA3-4118-BB01-5AB273A906E2}" destId="{14BD10C7-D9F3-4A27-A044-3C1979C97532}" srcOrd="2" destOrd="0" parTransId="{593CEDA0-61AF-470B-96D0-F19F8CAE9519}" sibTransId="{5ED59495-D8AA-4FA9-B95E-4F9B9D7C8765}"/>
    <dgm:cxn modelId="{950EDC05-39A4-4E55-853A-BF0C82287F1D}" srcId="{73D464B1-C4E5-4C3C-8272-B23E414007B6}" destId="{96B59C7D-1AA3-4118-BB01-5AB273A906E2}" srcOrd="0" destOrd="0" parTransId="{0B4AD4E7-CBD5-4836-88AE-5EE74D837B9C}" sibTransId="{64DA3897-D4D0-474E-96C8-1BE4795E67ED}"/>
    <dgm:cxn modelId="{5629DC08-6805-47F8-9D26-D8193326AE69}" type="presOf" srcId="{14BD10C7-D9F3-4A27-A044-3C1979C97532}" destId="{E038AD97-79B0-49BF-BE16-20348CA200C4}" srcOrd="0" destOrd="2" presId="urn:microsoft.com/office/officeart/2005/8/layout/vList2"/>
    <dgm:cxn modelId="{47CB2D0D-B345-469A-8D98-481571EF21B6}" type="presOf" srcId="{8FB9D44A-B3E1-46AE-803B-0825EEBAFD72}" destId="{E038AD97-79B0-49BF-BE16-20348CA200C4}" srcOrd="0" destOrd="1" presId="urn:microsoft.com/office/officeart/2005/8/layout/vList2"/>
    <dgm:cxn modelId="{05209C16-2410-4F20-82EC-E1D659252810}" type="presOf" srcId="{3E8650EE-38E1-4E78-B339-F82AF6D7D769}" destId="{E038AD97-79B0-49BF-BE16-20348CA200C4}" srcOrd="0" destOrd="4" presId="urn:microsoft.com/office/officeart/2005/8/layout/vList2"/>
    <dgm:cxn modelId="{F6074925-0D37-4770-905F-B1FF796D7EBB}" srcId="{96B59C7D-1AA3-4118-BB01-5AB273A906E2}" destId="{3E8650EE-38E1-4E78-B339-F82AF6D7D769}" srcOrd="4" destOrd="0" parTransId="{8202D7E6-8657-4469-BB7D-A8EDD352D10A}" sibTransId="{C04A0AC7-4DD2-498A-B898-86CC1440655D}"/>
    <dgm:cxn modelId="{D5432E32-635F-41BC-9615-3AFB602BEB3A}" srcId="{96B59C7D-1AA3-4118-BB01-5AB273A906E2}" destId="{D13EDECA-D5D3-456C-81F7-4582ADD1D94B}" srcOrd="3" destOrd="0" parTransId="{E51DABF4-4491-45CC-AE61-59B67C970A8F}" sibTransId="{CD2A0351-FCC7-44DA-B1BC-DBB3F5CDFCA8}"/>
    <dgm:cxn modelId="{E9D5BB32-15F0-4BBA-9CCF-38E4DB9B51B4}" srcId="{96B59C7D-1AA3-4118-BB01-5AB273A906E2}" destId="{933FEE5A-DDC3-430A-BB58-E5CB7788CAD4}" srcOrd="0" destOrd="0" parTransId="{57F3948D-8050-4C28-B2DD-098CCDF228C5}" sibTransId="{D4BE8C95-EF7E-4E7A-A7E9-6F956F42084D}"/>
    <dgm:cxn modelId="{131BA436-FD3A-4EF0-BB06-FB40316299F2}" type="presOf" srcId="{933FEE5A-DDC3-430A-BB58-E5CB7788CAD4}" destId="{E038AD97-79B0-49BF-BE16-20348CA200C4}" srcOrd="0" destOrd="0" presId="urn:microsoft.com/office/officeart/2005/8/layout/vList2"/>
    <dgm:cxn modelId="{5263DC69-7ECB-4E00-8C28-CD8F2E0EB818}" type="presOf" srcId="{693BEE25-0BF6-4211-ABF9-676556605690}" destId="{B09207C0-5DB9-4C4F-B30A-C8A95C319DD4}" srcOrd="0" destOrd="0" presId="urn:microsoft.com/office/officeart/2005/8/layout/vList2"/>
    <dgm:cxn modelId="{32C67251-4097-42DF-A9E9-395C40213094}" type="presOf" srcId="{96B59C7D-1AA3-4118-BB01-5AB273A906E2}" destId="{8765ADD4-B7CB-415B-B0E2-5C6AA2F38BF7}" srcOrd="0" destOrd="0" presId="urn:microsoft.com/office/officeart/2005/8/layout/vList2"/>
    <dgm:cxn modelId="{9B40F17B-660D-42E5-9B5D-4E1D865E2D54}" type="presOf" srcId="{D13EDECA-D5D3-456C-81F7-4582ADD1D94B}" destId="{E038AD97-79B0-49BF-BE16-20348CA200C4}" srcOrd="0" destOrd="3" presId="urn:microsoft.com/office/officeart/2005/8/layout/vList2"/>
    <dgm:cxn modelId="{751B4B80-58F4-4408-9130-9F8396076166}" srcId="{96B59C7D-1AA3-4118-BB01-5AB273A906E2}" destId="{8FB9D44A-B3E1-46AE-803B-0825EEBAFD72}" srcOrd="1" destOrd="0" parTransId="{FFB9089B-7214-46DB-9EB9-4ACDC794B95C}" sibTransId="{C678E58E-8C06-4AED-8D7A-DB22B54738C4}"/>
    <dgm:cxn modelId="{6900A380-9F46-49D8-8702-024E50FBCB92}" type="presOf" srcId="{16BF3119-3BE2-4047-B272-9B8BF10E45F0}" destId="{E038AD97-79B0-49BF-BE16-20348CA200C4}" srcOrd="0" destOrd="5" presId="urn:microsoft.com/office/officeart/2005/8/layout/vList2"/>
    <dgm:cxn modelId="{1DAD5282-D144-4AC7-BC16-3FCE12799960}" srcId="{96B59C7D-1AA3-4118-BB01-5AB273A906E2}" destId="{16BF3119-3BE2-4047-B272-9B8BF10E45F0}" srcOrd="5" destOrd="0" parTransId="{9EBAEA5D-2CAE-4541-B00E-1D99DDF19245}" sibTransId="{674A710D-E6B9-414A-A950-7B3FA8735C97}"/>
    <dgm:cxn modelId="{A47FD2AA-0922-4BF3-9675-1B1D64D20B03}" srcId="{73D464B1-C4E5-4C3C-8272-B23E414007B6}" destId="{693BEE25-0BF6-4211-ABF9-676556605690}" srcOrd="1" destOrd="0" parTransId="{511D6775-58FD-41B0-A666-141775D8B27F}" sibTransId="{881D2E4B-50F7-4A97-8923-314B8E76ECE9}"/>
    <dgm:cxn modelId="{3C1D2BE4-30A4-4F43-9D62-2A5416B93559}" type="presOf" srcId="{73D464B1-C4E5-4C3C-8272-B23E414007B6}" destId="{D20DAC5D-5ADF-4B13-B778-4F0F37787D81}" srcOrd="0" destOrd="0" presId="urn:microsoft.com/office/officeart/2005/8/layout/vList2"/>
    <dgm:cxn modelId="{F45BE8D8-41A1-4D33-9755-2CF698EA7020}" type="presParOf" srcId="{D20DAC5D-5ADF-4B13-B778-4F0F37787D81}" destId="{8765ADD4-B7CB-415B-B0E2-5C6AA2F38BF7}" srcOrd="0" destOrd="0" presId="urn:microsoft.com/office/officeart/2005/8/layout/vList2"/>
    <dgm:cxn modelId="{37A3FA51-F674-452B-88A1-5F278A728F86}" type="presParOf" srcId="{D20DAC5D-5ADF-4B13-B778-4F0F37787D81}" destId="{E038AD97-79B0-49BF-BE16-20348CA200C4}" srcOrd="1" destOrd="0" presId="urn:microsoft.com/office/officeart/2005/8/layout/vList2"/>
    <dgm:cxn modelId="{71323563-FB7A-4AF1-9312-527367BFD9E0}" type="presParOf" srcId="{D20DAC5D-5ADF-4B13-B778-4F0F37787D81}" destId="{B09207C0-5DB9-4C4F-B30A-C8A95C319DD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F7DE843-E2FE-442D-B7E0-68DD53F634DF}" type="doc">
      <dgm:prSet loTypeId="urn:microsoft.com/office/officeart/2005/8/layout/matrix2" loCatId="matrix" qsTypeId="urn:microsoft.com/office/officeart/2005/8/quickstyle/simple1" qsCatId="simple" csTypeId="urn:microsoft.com/office/officeart/2005/8/colors/colorful1" csCatId="colorful"/>
      <dgm:spPr/>
      <dgm:t>
        <a:bodyPr/>
        <a:lstStyle/>
        <a:p>
          <a:endParaRPr lang="en-US"/>
        </a:p>
      </dgm:t>
    </dgm:pt>
    <dgm:pt modelId="{4985886B-E7BD-4211-B781-436A7F0A4169}">
      <dgm:prSet/>
      <dgm:spPr/>
      <dgm:t>
        <a:bodyPr/>
        <a:lstStyle/>
        <a:p>
          <a:r>
            <a:rPr lang="en-US" dirty="0"/>
            <a:t>Should a member not meet the requirements of scholarship, service, character, and leadership they may be put on probation or dismissed as a member.</a:t>
          </a:r>
        </a:p>
      </dgm:t>
    </dgm:pt>
    <dgm:pt modelId="{03A0C6B4-DC5C-4815-AC8C-58B9EE5983F3}" type="parTrans" cxnId="{3F8CDF3F-6755-486A-95BD-FA2152C7F259}">
      <dgm:prSet/>
      <dgm:spPr/>
      <dgm:t>
        <a:bodyPr/>
        <a:lstStyle/>
        <a:p>
          <a:endParaRPr lang="en-US"/>
        </a:p>
      </dgm:t>
    </dgm:pt>
    <dgm:pt modelId="{94A629D0-B123-4933-9A21-EC6E1229D9AA}" type="sibTrans" cxnId="{3F8CDF3F-6755-486A-95BD-FA2152C7F259}">
      <dgm:prSet/>
      <dgm:spPr/>
      <dgm:t>
        <a:bodyPr/>
        <a:lstStyle/>
        <a:p>
          <a:endParaRPr lang="en-US"/>
        </a:p>
      </dgm:t>
    </dgm:pt>
    <dgm:pt modelId="{E0A9739A-B410-4FAE-89E4-0CD1BC0B0411}">
      <dgm:prSet/>
      <dgm:spPr/>
      <dgm:t>
        <a:bodyPr/>
        <a:lstStyle/>
        <a:p>
          <a:r>
            <a:rPr lang="en-US" dirty="0"/>
            <a:t>Please see the </a:t>
          </a:r>
          <a:r>
            <a:rPr lang="en-US" dirty="0">
              <a:hlinkClick xmlns:r="http://schemas.openxmlformats.org/officeDocument/2006/relationships" r:id="rId1"/>
            </a:rPr>
            <a:t>policy and procedures in this document here</a:t>
          </a:r>
          <a:r>
            <a:rPr lang="en-US" dirty="0"/>
            <a:t>.</a:t>
          </a:r>
        </a:p>
      </dgm:t>
    </dgm:pt>
    <dgm:pt modelId="{E1FAAF12-1EF4-4F27-9E39-6406115EB1F8}" type="parTrans" cxnId="{118C1B1C-69F3-45A8-B78A-DF9C8ECAA739}">
      <dgm:prSet/>
      <dgm:spPr/>
      <dgm:t>
        <a:bodyPr/>
        <a:lstStyle/>
        <a:p>
          <a:endParaRPr lang="en-US"/>
        </a:p>
      </dgm:t>
    </dgm:pt>
    <dgm:pt modelId="{2769C593-17FC-4DF2-9E00-1ABAEDFC3FDC}" type="sibTrans" cxnId="{118C1B1C-69F3-45A8-B78A-DF9C8ECAA739}">
      <dgm:prSet/>
      <dgm:spPr/>
      <dgm:t>
        <a:bodyPr/>
        <a:lstStyle/>
        <a:p>
          <a:endParaRPr lang="en-US"/>
        </a:p>
      </dgm:t>
    </dgm:pt>
    <dgm:pt modelId="{3089CDA3-ADDE-406E-921A-5202B21B5C9F}">
      <dgm:prSet/>
      <dgm:spPr/>
      <dgm:t>
        <a:bodyPr/>
        <a:lstStyle/>
        <a:p>
          <a:r>
            <a:rPr lang="en-US"/>
            <a:t>In general, a member will be warned and then have a dismissal hearing to determine membership. Some circumstances will not have a warning period before a dismissal hearing is held.</a:t>
          </a:r>
        </a:p>
      </dgm:t>
    </dgm:pt>
    <dgm:pt modelId="{4F4171FB-6584-460D-819C-B85B4F9A49EB}" type="parTrans" cxnId="{0D48A6EA-477D-40CE-979F-2A662BB13CE2}">
      <dgm:prSet/>
      <dgm:spPr/>
      <dgm:t>
        <a:bodyPr/>
        <a:lstStyle/>
        <a:p>
          <a:endParaRPr lang="en-US"/>
        </a:p>
      </dgm:t>
    </dgm:pt>
    <dgm:pt modelId="{6CA682E2-4115-4550-9CF8-4606F3929397}" type="sibTrans" cxnId="{0D48A6EA-477D-40CE-979F-2A662BB13CE2}">
      <dgm:prSet/>
      <dgm:spPr/>
      <dgm:t>
        <a:bodyPr/>
        <a:lstStyle/>
        <a:p>
          <a:endParaRPr lang="en-US"/>
        </a:p>
      </dgm:t>
    </dgm:pt>
    <dgm:pt modelId="{11EC1AA0-A6D8-4557-B986-01CC30D92100}">
      <dgm:prSet/>
      <dgm:spPr/>
      <dgm:t>
        <a:bodyPr/>
        <a:lstStyle/>
        <a:p>
          <a:r>
            <a:rPr lang="en-US"/>
            <a:t>A member who is dismissed or resigns may never become a part of NHS in the future.</a:t>
          </a:r>
        </a:p>
      </dgm:t>
    </dgm:pt>
    <dgm:pt modelId="{E2807669-7E0A-4544-9FFA-1DDF28974BE1}" type="parTrans" cxnId="{B625BCE0-C1F7-4A6E-A6A3-7954B1951F92}">
      <dgm:prSet/>
      <dgm:spPr/>
      <dgm:t>
        <a:bodyPr/>
        <a:lstStyle/>
        <a:p>
          <a:endParaRPr lang="en-US"/>
        </a:p>
      </dgm:t>
    </dgm:pt>
    <dgm:pt modelId="{E244935E-2110-4884-BA11-A56EB27ED75A}" type="sibTrans" cxnId="{B625BCE0-C1F7-4A6E-A6A3-7954B1951F92}">
      <dgm:prSet/>
      <dgm:spPr/>
      <dgm:t>
        <a:bodyPr/>
        <a:lstStyle/>
        <a:p>
          <a:endParaRPr lang="en-US"/>
        </a:p>
      </dgm:t>
    </dgm:pt>
    <dgm:pt modelId="{808FA052-C8EA-49B4-8E87-3640EC896AFF}" type="pres">
      <dgm:prSet presAssocID="{FF7DE843-E2FE-442D-B7E0-68DD53F634DF}" presName="matrix" presStyleCnt="0">
        <dgm:presLayoutVars>
          <dgm:chMax val="1"/>
          <dgm:dir/>
          <dgm:resizeHandles val="exact"/>
        </dgm:presLayoutVars>
      </dgm:prSet>
      <dgm:spPr/>
    </dgm:pt>
    <dgm:pt modelId="{4989355E-F41B-4087-AF88-FB5B171D90C2}" type="pres">
      <dgm:prSet presAssocID="{FF7DE843-E2FE-442D-B7E0-68DD53F634DF}" presName="axisShape" presStyleLbl="bgShp" presStyleIdx="0" presStyleCnt="1"/>
      <dgm:spPr/>
    </dgm:pt>
    <dgm:pt modelId="{5A8F7AE8-DE93-4CB7-872F-423E55505CF4}" type="pres">
      <dgm:prSet presAssocID="{FF7DE843-E2FE-442D-B7E0-68DD53F634DF}" presName="rect1" presStyleLbl="node1" presStyleIdx="0" presStyleCnt="4">
        <dgm:presLayoutVars>
          <dgm:chMax val="0"/>
          <dgm:chPref val="0"/>
          <dgm:bulletEnabled val="1"/>
        </dgm:presLayoutVars>
      </dgm:prSet>
      <dgm:spPr/>
    </dgm:pt>
    <dgm:pt modelId="{CED50745-6444-4171-8D47-7273AC53DCFC}" type="pres">
      <dgm:prSet presAssocID="{FF7DE843-E2FE-442D-B7E0-68DD53F634DF}" presName="rect2" presStyleLbl="node1" presStyleIdx="1" presStyleCnt="4">
        <dgm:presLayoutVars>
          <dgm:chMax val="0"/>
          <dgm:chPref val="0"/>
          <dgm:bulletEnabled val="1"/>
        </dgm:presLayoutVars>
      </dgm:prSet>
      <dgm:spPr/>
    </dgm:pt>
    <dgm:pt modelId="{223AEBCE-101F-4D8F-A82A-BA49F37BE507}" type="pres">
      <dgm:prSet presAssocID="{FF7DE843-E2FE-442D-B7E0-68DD53F634DF}" presName="rect3" presStyleLbl="node1" presStyleIdx="2" presStyleCnt="4">
        <dgm:presLayoutVars>
          <dgm:chMax val="0"/>
          <dgm:chPref val="0"/>
          <dgm:bulletEnabled val="1"/>
        </dgm:presLayoutVars>
      </dgm:prSet>
      <dgm:spPr/>
    </dgm:pt>
    <dgm:pt modelId="{595DD54D-775A-43DF-A296-F61A03036314}" type="pres">
      <dgm:prSet presAssocID="{FF7DE843-E2FE-442D-B7E0-68DD53F634DF}" presName="rect4" presStyleLbl="node1" presStyleIdx="3" presStyleCnt="4">
        <dgm:presLayoutVars>
          <dgm:chMax val="0"/>
          <dgm:chPref val="0"/>
          <dgm:bulletEnabled val="1"/>
        </dgm:presLayoutVars>
      </dgm:prSet>
      <dgm:spPr/>
    </dgm:pt>
  </dgm:ptLst>
  <dgm:cxnLst>
    <dgm:cxn modelId="{118C1B1C-69F3-45A8-B78A-DF9C8ECAA739}" srcId="{FF7DE843-E2FE-442D-B7E0-68DD53F634DF}" destId="{E0A9739A-B410-4FAE-89E4-0CD1BC0B0411}" srcOrd="1" destOrd="0" parTransId="{E1FAAF12-1EF4-4F27-9E39-6406115EB1F8}" sibTransId="{2769C593-17FC-4DF2-9E00-1ABAEDFC3FDC}"/>
    <dgm:cxn modelId="{3F8CDF3F-6755-486A-95BD-FA2152C7F259}" srcId="{FF7DE843-E2FE-442D-B7E0-68DD53F634DF}" destId="{4985886B-E7BD-4211-B781-436A7F0A4169}" srcOrd="0" destOrd="0" parTransId="{03A0C6B4-DC5C-4815-AC8C-58B9EE5983F3}" sibTransId="{94A629D0-B123-4933-9A21-EC6E1229D9AA}"/>
    <dgm:cxn modelId="{2BB0EF4C-D152-4AD6-BA00-A0038EF052A6}" type="presOf" srcId="{3089CDA3-ADDE-406E-921A-5202B21B5C9F}" destId="{223AEBCE-101F-4D8F-A82A-BA49F37BE507}" srcOrd="0" destOrd="0" presId="urn:microsoft.com/office/officeart/2005/8/layout/matrix2"/>
    <dgm:cxn modelId="{28E51257-CB2F-462B-B27E-081E8DA45C94}" type="presOf" srcId="{11EC1AA0-A6D8-4557-B986-01CC30D92100}" destId="{595DD54D-775A-43DF-A296-F61A03036314}" srcOrd="0" destOrd="0" presId="urn:microsoft.com/office/officeart/2005/8/layout/matrix2"/>
    <dgm:cxn modelId="{60C09159-7B75-4B03-BA83-B8121F0397E1}" type="presOf" srcId="{E0A9739A-B410-4FAE-89E4-0CD1BC0B0411}" destId="{CED50745-6444-4171-8D47-7273AC53DCFC}" srcOrd="0" destOrd="0" presId="urn:microsoft.com/office/officeart/2005/8/layout/matrix2"/>
    <dgm:cxn modelId="{4A5171B6-A1C5-47D5-BDCA-EFA823D19F5C}" type="presOf" srcId="{FF7DE843-E2FE-442D-B7E0-68DD53F634DF}" destId="{808FA052-C8EA-49B4-8E87-3640EC896AFF}" srcOrd="0" destOrd="0" presId="urn:microsoft.com/office/officeart/2005/8/layout/matrix2"/>
    <dgm:cxn modelId="{7B510FD2-181F-4DA6-A305-E9BA36B11E66}" type="presOf" srcId="{4985886B-E7BD-4211-B781-436A7F0A4169}" destId="{5A8F7AE8-DE93-4CB7-872F-423E55505CF4}" srcOrd="0" destOrd="0" presId="urn:microsoft.com/office/officeart/2005/8/layout/matrix2"/>
    <dgm:cxn modelId="{B625BCE0-C1F7-4A6E-A6A3-7954B1951F92}" srcId="{FF7DE843-E2FE-442D-B7E0-68DD53F634DF}" destId="{11EC1AA0-A6D8-4557-B986-01CC30D92100}" srcOrd="3" destOrd="0" parTransId="{E2807669-7E0A-4544-9FFA-1DDF28974BE1}" sibTransId="{E244935E-2110-4884-BA11-A56EB27ED75A}"/>
    <dgm:cxn modelId="{0D48A6EA-477D-40CE-979F-2A662BB13CE2}" srcId="{FF7DE843-E2FE-442D-B7E0-68DD53F634DF}" destId="{3089CDA3-ADDE-406E-921A-5202B21B5C9F}" srcOrd="2" destOrd="0" parTransId="{4F4171FB-6584-460D-819C-B85B4F9A49EB}" sibTransId="{6CA682E2-4115-4550-9CF8-4606F3929397}"/>
    <dgm:cxn modelId="{F3CD43F5-268F-409C-8A37-AC3FC65CC29E}" type="presParOf" srcId="{808FA052-C8EA-49B4-8E87-3640EC896AFF}" destId="{4989355E-F41B-4087-AF88-FB5B171D90C2}" srcOrd="0" destOrd="0" presId="urn:microsoft.com/office/officeart/2005/8/layout/matrix2"/>
    <dgm:cxn modelId="{291635C1-440E-453D-93F9-FE45492146C1}" type="presParOf" srcId="{808FA052-C8EA-49B4-8E87-3640EC896AFF}" destId="{5A8F7AE8-DE93-4CB7-872F-423E55505CF4}" srcOrd="1" destOrd="0" presId="urn:microsoft.com/office/officeart/2005/8/layout/matrix2"/>
    <dgm:cxn modelId="{D98B8429-775C-440C-A052-6427E8221987}" type="presParOf" srcId="{808FA052-C8EA-49B4-8E87-3640EC896AFF}" destId="{CED50745-6444-4171-8D47-7273AC53DCFC}" srcOrd="2" destOrd="0" presId="urn:microsoft.com/office/officeart/2005/8/layout/matrix2"/>
    <dgm:cxn modelId="{02AC3F05-86B0-4265-B363-B4373D060A1A}" type="presParOf" srcId="{808FA052-C8EA-49B4-8E87-3640EC896AFF}" destId="{223AEBCE-101F-4D8F-A82A-BA49F37BE507}" srcOrd="3" destOrd="0" presId="urn:microsoft.com/office/officeart/2005/8/layout/matrix2"/>
    <dgm:cxn modelId="{258706F4-3DD2-4491-B9C1-9F1D88172092}" type="presParOf" srcId="{808FA052-C8EA-49B4-8E87-3640EC896AFF}" destId="{595DD54D-775A-43DF-A296-F61A0303631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9FD699-B50B-4645-9E56-E08D5A906F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FD1DCD3-0552-473A-9EE5-83373AB640A7}">
      <dgm:prSet/>
      <dgm:spPr/>
      <dgm:t>
        <a:bodyPr/>
        <a:lstStyle/>
        <a:p>
          <a:r>
            <a:rPr lang="en-US" dirty="0"/>
            <a:t>In June GPAs for sophomores and juniors are pulled. Any student who is not already a member who has a 3.7 GPA will be invited via student school EMAIL to join NHS.</a:t>
          </a:r>
        </a:p>
      </dgm:t>
    </dgm:pt>
    <dgm:pt modelId="{19568D15-4801-49BB-B938-81DE7769B3EA}" type="parTrans" cxnId="{D0773E45-84A0-4001-8F34-57645287E703}">
      <dgm:prSet/>
      <dgm:spPr/>
      <dgm:t>
        <a:bodyPr/>
        <a:lstStyle/>
        <a:p>
          <a:endParaRPr lang="en-US"/>
        </a:p>
      </dgm:t>
    </dgm:pt>
    <dgm:pt modelId="{5529465E-B5A5-4FA1-B337-80407BF37877}" type="sibTrans" cxnId="{D0773E45-84A0-4001-8F34-57645287E703}">
      <dgm:prSet/>
      <dgm:spPr/>
      <dgm:t>
        <a:bodyPr/>
        <a:lstStyle/>
        <a:p>
          <a:endParaRPr lang="en-US"/>
        </a:p>
      </dgm:t>
    </dgm:pt>
    <dgm:pt modelId="{DBE6521D-5296-435F-908F-4468735FAF9E}">
      <dgm:prSet/>
      <dgm:spPr/>
      <dgm:t>
        <a:bodyPr/>
        <a:lstStyle/>
        <a:p>
          <a:r>
            <a:rPr lang="en-US" dirty="0"/>
            <a:t>Invitations are sent directly to students </a:t>
          </a:r>
          <a:r>
            <a:rPr lang="en-US" b="1" dirty="0"/>
            <a:t>at their school email</a:t>
          </a:r>
          <a:r>
            <a:rPr lang="en-US" dirty="0"/>
            <a:t> as they are the prospective member. Parents can find information on the East-Side Story Newsletter.</a:t>
          </a:r>
        </a:p>
      </dgm:t>
    </dgm:pt>
    <dgm:pt modelId="{22E540F9-A764-481F-9451-D05E3501DA21}" type="parTrans" cxnId="{2832E09F-CE96-4C56-88E5-CE8940B4A0C1}">
      <dgm:prSet/>
      <dgm:spPr/>
      <dgm:t>
        <a:bodyPr/>
        <a:lstStyle/>
        <a:p>
          <a:endParaRPr lang="en-US"/>
        </a:p>
      </dgm:t>
    </dgm:pt>
    <dgm:pt modelId="{68757465-ABAE-4E2D-AD64-A9DDBC5EC1A3}" type="sibTrans" cxnId="{2832E09F-CE96-4C56-88E5-CE8940B4A0C1}">
      <dgm:prSet/>
      <dgm:spPr/>
      <dgm:t>
        <a:bodyPr/>
        <a:lstStyle/>
        <a:p>
          <a:endParaRPr lang="en-US"/>
        </a:p>
      </dgm:t>
    </dgm:pt>
    <dgm:pt modelId="{7B91A4F9-1516-4F50-889D-3636B2C9F6C3}">
      <dgm:prSet/>
      <dgm:spPr/>
      <dgm:t>
        <a:bodyPr/>
        <a:lstStyle/>
        <a:p>
          <a:r>
            <a:rPr lang="en-US" dirty="0"/>
            <a:t>We send </a:t>
          </a:r>
          <a:r>
            <a:rPr lang="en-US" b="1" dirty="0"/>
            <a:t>invitations in June </a:t>
          </a:r>
          <a:r>
            <a:rPr lang="en-US" dirty="0"/>
            <a:t>to ensure students have the summer to get any service hours or leadership experience needed for membership.</a:t>
          </a:r>
        </a:p>
      </dgm:t>
    </dgm:pt>
    <dgm:pt modelId="{1F96A4DE-A906-49BB-8018-C83A6FC8E093}" type="parTrans" cxnId="{3868B9D3-C1D4-4FBE-8330-D0CF0FB50BD5}">
      <dgm:prSet/>
      <dgm:spPr/>
      <dgm:t>
        <a:bodyPr/>
        <a:lstStyle/>
        <a:p>
          <a:endParaRPr lang="en-US"/>
        </a:p>
      </dgm:t>
    </dgm:pt>
    <dgm:pt modelId="{64CB1C6F-F84F-40AA-8ACA-A50926C2D4C9}" type="sibTrans" cxnId="{3868B9D3-C1D4-4FBE-8330-D0CF0FB50BD5}">
      <dgm:prSet/>
      <dgm:spPr/>
      <dgm:t>
        <a:bodyPr/>
        <a:lstStyle/>
        <a:p>
          <a:endParaRPr lang="en-US"/>
        </a:p>
      </dgm:t>
    </dgm:pt>
    <dgm:pt modelId="{D7C00E48-34CD-48A3-8A4D-83F5EECD102A}">
      <dgm:prSet/>
      <dgm:spPr/>
      <dgm:t>
        <a:bodyPr/>
        <a:lstStyle/>
        <a:p>
          <a:r>
            <a:rPr lang="en-US" dirty="0"/>
            <a:t>A reminder EMAIL will be sent to student emails prior to the start of the school year.</a:t>
          </a:r>
        </a:p>
      </dgm:t>
    </dgm:pt>
    <dgm:pt modelId="{D02D4FC5-CE6A-46D2-976E-0B2E38887FB7}" type="parTrans" cxnId="{B7C88A04-3AF6-4449-97F2-E0EFA1D0C309}">
      <dgm:prSet/>
      <dgm:spPr/>
      <dgm:t>
        <a:bodyPr/>
        <a:lstStyle/>
        <a:p>
          <a:endParaRPr lang="en-US"/>
        </a:p>
      </dgm:t>
    </dgm:pt>
    <dgm:pt modelId="{00FE9BF3-8831-4C02-8AC5-977C26CDD664}" type="sibTrans" cxnId="{B7C88A04-3AF6-4449-97F2-E0EFA1D0C309}">
      <dgm:prSet/>
      <dgm:spPr/>
      <dgm:t>
        <a:bodyPr/>
        <a:lstStyle/>
        <a:p>
          <a:endParaRPr lang="en-US"/>
        </a:p>
      </dgm:t>
    </dgm:pt>
    <dgm:pt modelId="{0ECBEA3D-C6C5-4DFA-9D55-D57F239D9B8C}" type="pres">
      <dgm:prSet presAssocID="{9F9FD699-B50B-4645-9E56-E08D5A906F43}" presName="root" presStyleCnt="0">
        <dgm:presLayoutVars>
          <dgm:dir/>
          <dgm:resizeHandles val="exact"/>
        </dgm:presLayoutVars>
      </dgm:prSet>
      <dgm:spPr/>
    </dgm:pt>
    <dgm:pt modelId="{9725F152-73A7-4C81-84E2-304D51322899}" type="pres">
      <dgm:prSet presAssocID="{6FD1DCD3-0552-473A-9EE5-83373AB640A7}" presName="compNode" presStyleCnt="0"/>
      <dgm:spPr/>
    </dgm:pt>
    <dgm:pt modelId="{92CD4684-5066-409C-9EA5-EA4C35955E3A}" type="pres">
      <dgm:prSet presAssocID="{6FD1DCD3-0552-473A-9EE5-83373AB640A7}" presName="bgRect" presStyleLbl="bgShp" presStyleIdx="0" presStyleCnt="4"/>
      <dgm:spPr/>
    </dgm:pt>
    <dgm:pt modelId="{87B23954-4F59-4E6D-BD31-6E8F149425B7}" type="pres">
      <dgm:prSet presAssocID="{6FD1DCD3-0552-473A-9EE5-83373AB640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49AF2120-44B4-4A4B-99DF-6257CB415405}" type="pres">
      <dgm:prSet presAssocID="{6FD1DCD3-0552-473A-9EE5-83373AB640A7}" presName="spaceRect" presStyleCnt="0"/>
      <dgm:spPr/>
    </dgm:pt>
    <dgm:pt modelId="{81773FA4-8FEE-4ECF-9C3C-C84B1C4DE4B9}" type="pres">
      <dgm:prSet presAssocID="{6FD1DCD3-0552-473A-9EE5-83373AB640A7}" presName="parTx" presStyleLbl="revTx" presStyleIdx="0" presStyleCnt="4">
        <dgm:presLayoutVars>
          <dgm:chMax val="0"/>
          <dgm:chPref val="0"/>
        </dgm:presLayoutVars>
      </dgm:prSet>
      <dgm:spPr/>
    </dgm:pt>
    <dgm:pt modelId="{46FCC7DA-3709-4BA4-A44C-AB975303FF8D}" type="pres">
      <dgm:prSet presAssocID="{5529465E-B5A5-4FA1-B337-80407BF37877}" presName="sibTrans" presStyleCnt="0"/>
      <dgm:spPr/>
    </dgm:pt>
    <dgm:pt modelId="{8CC8500A-EC67-4F90-B12B-BA320DD56399}" type="pres">
      <dgm:prSet presAssocID="{DBE6521D-5296-435F-908F-4468735FAF9E}" presName="compNode" presStyleCnt="0"/>
      <dgm:spPr/>
    </dgm:pt>
    <dgm:pt modelId="{8DA80A13-C64B-43D5-8B0B-066054A27AB0}" type="pres">
      <dgm:prSet presAssocID="{DBE6521D-5296-435F-908F-4468735FAF9E}" presName="bgRect" presStyleLbl="bgShp" presStyleIdx="1" presStyleCnt="4"/>
      <dgm:spPr/>
    </dgm:pt>
    <dgm:pt modelId="{441702A5-0E53-4D65-9DA1-F014C117FB94}" type="pres">
      <dgm:prSet presAssocID="{DBE6521D-5296-435F-908F-4468735FAF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9FBE03CE-90FD-4885-A050-354D745276D1}" type="pres">
      <dgm:prSet presAssocID="{DBE6521D-5296-435F-908F-4468735FAF9E}" presName="spaceRect" presStyleCnt="0"/>
      <dgm:spPr/>
    </dgm:pt>
    <dgm:pt modelId="{2C7AC060-11A2-4CF7-8FBE-2EEE7C11ED90}" type="pres">
      <dgm:prSet presAssocID="{DBE6521D-5296-435F-908F-4468735FAF9E}" presName="parTx" presStyleLbl="revTx" presStyleIdx="1" presStyleCnt="4">
        <dgm:presLayoutVars>
          <dgm:chMax val="0"/>
          <dgm:chPref val="0"/>
        </dgm:presLayoutVars>
      </dgm:prSet>
      <dgm:spPr/>
    </dgm:pt>
    <dgm:pt modelId="{151A8918-BE1D-4F66-A655-8A815EFB6239}" type="pres">
      <dgm:prSet presAssocID="{68757465-ABAE-4E2D-AD64-A9DDBC5EC1A3}" presName="sibTrans" presStyleCnt="0"/>
      <dgm:spPr/>
    </dgm:pt>
    <dgm:pt modelId="{6F33B2FB-89A5-4D22-8A81-EA3CF9552118}" type="pres">
      <dgm:prSet presAssocID="{7B91A4F9-1516-4F50-889D-3636B2C9F6C3}" presName="compNode" presStyleCnt="0"/>
      <dgm:spPr/>
    </dgm:pt>
    <dgm:pt modelId="{DD606937-686B-4956-B8AE-E49239CD8B7D}" type="pres">
      <dgm:prSet presAssocID="{7B91A4F9-1516-4F50-889D-3636B2C9F6C3}" presName="bgRect" presStyleLbl="bgShp" presStyleIdx="2" presStyleCnt="4"/>
      <dgm:spPr/>
    </dgm:pt>
    <dgm:pt modelId="{24157643-5078-4657-B04C-0FF6F357C450}" type="pres">
      <dgm:prSet presAssocID="{7B91A4F9-1516-4F50-889D-3636B2C9F6C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3BB6BDD9-F00F-4BBE-A55E-CC0298202633}" type="pres">
      <dgm:prSet presAssocID="{7B91A4F9-1516-4F50-889D-3636B2C9F6C3}" presName="spaceRect" presStyleCnt="0"/>
      <dgm:spPr/>
    </dgm:pt>
    <dgm:pt modelId="{EEF195F9-EB79-47DE-A596-49FD6EBB13C4}" type="pres">
      <dgm:prSet presAssocID="{7B91A4F9-1516-4F50-889D-3636B2C9F6C3}" presName="parTx" presStyleLbl="revTx" presStyleIdx="2" presStyleCnt="4">
        <dgm:presLayoutVars>
          <dgm:chMax val="0"/>
          <dgm:chPref val="0"/>
        </dgm:presLayoutVars>
      </dgm:prSet>
      <dgm:spPr/>
    </dgm:pt>
    <dgm:pt modelId="{0DC6F5B7-197A-45EF-986C-A3554E1A96E5}" type="pres">
      <dgm:prSet presAssocID="{64CB1C6F-F84F-40AA-8ACA-A50926C2D4C9}" presName="sibTrans" presStyleCnt="0"/>
      <dgm:spPr/>
    </dgm:pt>
    <dgm:pt modelId="{435E6B9B-15C0-4897-A41C-309AA3827697}" type="pres">
      <dgm:prSet presAssocID="{D7C00E48-34CD-48A3-8A4D-83F5EECD102A}" presName="compNode" presStyleCnt="0"/>
      <dgm:spPr/>
    </dgm:pt>
    <dgm:pt modelId="{D373BDD4-72E8-4FD4-A566-7CF188DDA417}" type="pres">
      <dgm:prSet presAssocID="{D7C00E48-34CD-48A3-8A4D-83F5EECD102A}" presName="bgRect" presStyleLbl="bgShp" presStyleIdx="3" presStyleCnt="4"/>
      <dgm:spPr/>
    </dgm:pt>
    <dgm:pt modelId="{D746CDE4-0BBB-4ED1-A496-2A0C7AF6D192}" type="pres">
      <dgm:prSet presAssocID="{D7C00E48-34CD-48A3-8A4D-83F5EECD10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B403B08D-1803-4DB6-8EA9-23F91F24BAF8}" type="pres">
      <dgm:prSet presAssocID="{D7C00E48-34CD-48A3-8A4D-83F5EECD102A}" presName="spaceRect" presStyleCnt="0"/>
      <dgm:spPr/>
    </dgm:pt>
    <dgm:pt modelId="{C594419E-25D4-4D39-AE9E-300813B833C3}" type="pres">
      <dgm:prSet presAssocID="{D7C00E48-34CD-48A3-8A4D-83F5EECD102A}" presName="parTx" presStyleLbl="revTx" presStyleIdx="3" presStyleCnt="4">
        <dgm:presLayoutVars>
          <dgm:chMax val="0"/>
          <dgm:chPref val="0"/>
        </dgm:presLayoutVars>
      </dgm:prSet>
      <dgm:spPr/>
    </dgm:pt>
  </dgm:ptLst>
  <dgm:cxnLst>
    <dgm:cxn modelId="{B7C88A04-3AF6-4449-97F2-E0EFA1D0C309}" srcId="{9F9FD699-B50B-4645-9E56-E08D5A906F43}" destId="{D7C00E48-34CD-48A3-8A4D-83F5EECD102A}" srcOrd="3" destOrd="0" parTransId="{D02D4FC5-CE6A-46D2-976E-0B2E38887FB7}" sibTransId="{00FE9BF3-8831-4C02-8AC5-977C26CDD664}"/>
    <dgm:cxn modelId="{C0B1EE28-32CC-4426-94B1-4F98C2AE31AB}" type="presOf" srcId="{7B91A4F9-1516-4F50-889D-3636B2C9F6C3}" destId="{EEF195F9-EB79-47DE-A596-49FD6EBB13C4}" srcOrd="0" destOrd="0" presId="urn:microsoft.com/office/officeart/2018/2/layout/IconVerticalSolidList"/>
    <dgm:cxn modelId="{D0773E45-84A0-4001-8F34-57645287E703}" srcId="{9F9FD699-B50B-4645-9E56-E08D5A906F43}" destId="{6FD1DCD3-0552-473A-9EE5-83373AB640A7}" srcOrd="0" destOrd="0" parTransId="{19568D15-4801-49BB-B938-81DE7769B3EA}" sibTransId="{5529465E-B5A5-4FA1-B337-80407BF37877}"/>
    <dgm:cxn modelId="{2832E09F-CE96-4C56-88E5-CE8940B4A0C1}" srcId="{9F9FD699-B50B-4645-9E56-E08D5A906F43}" destId="{DBE6521D-5296-435F-908F-4468735FAF9E}" srcOrd="1" destOrd="0" parTransId="{22E540F9-A764-481F-9451-D05E3501DA21}" sibTransId="{68757465-ABAE-4E2D-AD64-A9DDBC5EC1A3}"/>
    <dgm:cxn modelId="{58E8BCA2-C686-46B2-82DD-59F6A7A3B347}" type="presOf" srcId="{6FD1DCD3-0552-473A-9EE5-83373AB640A7}" destId="{81773FA4-8FEE-4ECF-9C3C-C84B1C4DE4B9}" srcOrd="0" destOrd="0" presId="urn:microsoft.com/office/officeart/2018/2/layout/IconVerticalSolidList"/>
    <dgm:cxn modelId="{70AF3EC1-4421-42DD-A15C-943B88B66E5F}" type="presOf" srcId="{DBE6521D-5296-435F-908F-4468735FAF9E}" destId="{2C7AC060-11A2-4CF7-8FBE-2EEE7C11ED90}" srcOrd="0" destOrd="0" presId="urn:microsoft.com/office/officeart/2018/2/layout/IconVerticalSolidList"/>
    <dgm:cxn modelId="{3868B9D3-C1D4-4FBE-8330-D0CF0FB50BD5}" srcId="{9F9FD699-B50B-4645-9E56-E08D5A906F43}" destId="{7B91A4F9-1516-4F50-889D-3636B2C9F6C3}" srcOrd="2" destOrd="0" parTransId="{1F96A4DE-A906-49BB-8018-C83A6FC8E093}" sibTransId="{64CB1C6F-F84F-40AA-8ACA-A50926C2D4C9}"/>
    <dgm:cxn modelId="{5625D6E4-A58E-4C9A-8B69-71D3A005C73F}" type="presOf" srcId="{9F9FD699-B50B-4645-9E56-E08D5A906F43}" destId="{0ECBEA3D-C6C5-4DFA-9D55-D57F239D9B8C}" srcOrd="0" destOrd="0" presId="urn:microsoft.com/office/officeart/2018/2/layout/IconVerticalSolidList"/>
    <dgm:cxn modelId="{DB2308E9-8378-4640-BD1B-2CE47118138A}" type="presOf" srcId="{D7C00E48-34CD-48A3-8A4D-83F5EECD102A}" destId="{C594419E-25D4-4D39-AE9E-300813B833C3}" srcOrd="0" destOrd="0" presId="urn:microsoft.com/office/officeart/2018/2/layout/IconVerticalSolidList"/>
    <dgm:cxn modelId="{6D602DFC-A571-4D45-BA3A-E1BDCB0773C7}" type="presParOf" srcId="{0ECBEA3D-C6C5-4DFA-9D55-D57F239D9B8C}" destId="{9725F152-73A7-4C81-84E2-304D51322899}" srcOrd="0" destOrd="0" presId="urn:microsoft.com/office/officeart/2018/2/layout/IconVerticalSolidList"/>
    <dgm:cxn modelId="{167B91C2-AB1E-4657-AB86-ED54A7B39255}" type="presParOf" srcId="{9725F152-73A7-4C81-84E2-304D51322899}" destId="{92CD4684-5066-409C-9EA5-EA4C35955E3A}" srcOrd="0" destOrd="0" presId="urn:microsoft.com/office/officeart/2018/2/layout/IconVerticalSolidList"/>
    <dgm:cxn modelId="{B6CC1291-9F9B-4958-91A6-DE9F94AB359D}" type="presParOf" srcId="{9725F152-73A7-4C81-84E2-304D51322899}" destId="{87B23954-4F59-4E6D-BD31-6E8F149425B7}" srcOrd="1" destOrd="0" presId="urn:microsoft.com/office/officeart/2018/2/layout/IconVerticalSolidList"/>
    <dgm:cxn modelId="{881E8C4F-5C42-41BF-A092-D5E8540018CF}" type="presParOf" srcId="{9725F152-73A7-4C81-84E2-304D51322899}" destId="{49AF2120-44B4-4A4B-99DF-6257CB415405}" srcOrd="2" destOrd="0" presId="urn:microsoft.com/office/officeart/2018/2/layout/IconVerticalSolidList"/>
    <dgm:cxn modelId="{0914C249-748E-465D-8E49-341AECE808E6}" type="presParOf" srcId="{9725F152-73A7-4C81-84E2-304D51322899}" destId="{81773FA4-8FEE-4ECF-9C3C-C84B1C4DE4B9}" srcOrd="3" destOrd="0" presId="urn:microsoft.com/office/officeart/2018/2/layout/IconVerticalSolidList"/>
    <dgm:cxn modelId="{6FA0CA20-A1C8-41FA-A30B-5ED6FA5C7E86}" type="presParOf" srcId="{0ECBEA3D-C6C5-4DFA-9D55-D57F239D9B8C}" destId="{46FCC7DA-3709-4BA4-A44C-AB975303FF8D}" srcOrd="1" destOrd="0" presId="urn:microsoft.com/office/officeart/2018/2/layout/IconVerticalSolidList"/>
    <dgm:cxn modelId="{27BA6B2A-0797-476B-85DE-3F04BDE83D29}" type="presParOf" srcId="{0ECBEA3D-C6C5-4DFA-9D55-D57F239D9B8C}" destId="{8CC8500A-EC67-4F90-B12B-BA320DD56399}" srcOrd="2" destOrd="0" presId="urn:microsoft.com/office/officeart/2018/2/layout/IconVerticalSolidList"/>
    <dgm:cxn modelId="{F42B7482-272E-40A2-85C0-A751153649FE}" type="presParOf" srcId="{8CC8500A-EC67-4F90-B12B-BA320DD56399}" destId="{8DA80A13-C64B-43D5-8B0B-066054A27AB0}" srcOrd="0" destOrd="0" presId="urn:microsoft.com/office/officeart/2018/2/layout/IconVerticalSolidList"/>
    <dgm:cxn modelId="{9E6F7273-D8A6-4D92-96A5-C7031E67934D}" type="presParOf" srcId="{8CC8500A-EC67-4F90-B12B-BA320DD56399}" destId="{441702A5-0E53-4D65-9DA1-F014C117FB94}" srcOrd="1" destOrd="0" presId="urn:microsoft.com/office/officeart/2018/2/layout/IconVerticalSolidList"/>
    <dgm:cxn modelId="{6A15057F-F9AF-4E40-ABDD-1837159B08F3}" type="presParOf" srcId="{8CC8500A-EC67-4F90-B12B-BA320DD56399}" destId="{9FBE03CE-90FD-4885-A050-354D745276D1}" srcOrd="2" destOrd="0" presId="urn:microsoft.com/office/officeart/2018/2/layout/IconVerticalSolidList"/>
    <dgm:cxn modelId="{85257A2A-BD78-4EEC-8A91-E76F92672C05}" type="presParOf" srcId="{8CC8500A-EC67-4F90-B12B-BA320DD56399}" destId="{2C7AC060-11A2-4CF7-8FBE-2EEE7C11ED90}" srcOrd="3" destOrd="0" presId="urn:microsoft.com/office/officeart/2018/2/layout/IconVerticalSolidList"/>
    <dgm:cxn modelId="{95F6D824-273E-4663-89A7-A6E87C9E6B80}" type="presParOf" srcId="{0ECBEA3D-C6C5-4DFA-9D55-D57F239D9B8C}" destId="{151A8918-BE1D-4F66-A655-8A815EFB6239}" srcOrd="3" destOrd="0" presId="urn:microsoft.com/office/officeart/2018/2/layout/IconVerticalSolidList"/>
    <dgm:cxn modelId="{62FACE28-58D0-4123-9DAB-62B5AFEE9100}" type="presParOf" srcId="{0ECBEA3D-C6C5-4DFA-9D55-D57F239D9B8C}" destId="{6F33B2FB-89A5-4D22-8A81-EA3CF9552118}" srcOrd="4" destOrd="0" presId="urn:microsoft.com/office/officeart/2018/2/layout/IconVerticalSolidList"/>
    <dgm:cxn modelId="{8548EC1A-A917-43D4-9C77-B3DB45D5B4EE}" type="presParOf" srcId="{6F33B2FB-89A5-4D22-8A81-EA3CF9552118}" destId="{DD606937-686B-4956-B8AE-E49239CD8B7D}" srcOrd="0" destOrd="0" presId="urn:microsoft.com/office/officeart/2018/2/layout/IconVerticalSolidList"/>
    <dgm:cxn modelId="{A5FF5314-0F63-4B84-A660-AFDCAFDAF277}" type="presParOf" srcId="{6F33B2FB-89A5-4D22-8A81-EA3CF9552118}" destId="{24157643-5078-4657-B04C-0FF6F357C450}" srcOrd="1" destOrd="0" presId="urn:microsoft.com/office/officeart/2018/2/layout/IconVerticalSolidList"/>
    <dgm:cxn modelId="{4B9D1607-B008-4254-B049-3EFF7479671F}" type="presParOf" srcId="{6F33B2FB-89A5-4D22-8A81-EA3CF9552118}" destId="{3BB6BDD9-F00F-4BBE-A55E-CC0298202633}" srcOrd="2" destOrd="0" presId="urn:microsoft.com/office/officeart/2018/2/layout/IconVerticalSolidList"/>
    <dgm:cxn modelId="{4D478B53-E551-4F8C-A7FA-479085366214}" type="presParOf" srcId="{6F33B2FB-89A5-4D22-8A81-EA3CF9552118}" destId="{EEF195F9-EB79-47DE-A596-49FD6EBB13C4}" srcOrd="3" destOrd="0" presId="urn:microsoft.com/office/officeart/2018/2/layout/IconVerticalSolidList"/>
    <dgm:cxn modelId="{3CB7D529-6637-4439-BC24-4FB8E590A68F}" type="presParOf" srcId="{0ECBEA3D-C6C5-4DFA-9D55-D57F239D9B8C}" destId="{0DC6F5B7-197A-45EF-986C-A3554E1A96E5}" srcOrd="5" destOrd="0" presId="urn:microsoft.com/office/officeart/2018/2/layout/IconVerticalSolidList"/>
    <dgm:cxn modelId="{ED1F3847-6721-49C9-917B-929462297933}" type="presParOf" srcId="{0ECBEA3D-C6C5-4DFA-9D55-D57F239D9B8C}" destId="{435E6B9B-15C0-4897-A41C-309AA3827697}" srcOrd="6" destOrd="0" presId="urn:microsoft.com/office/officeart/2018/2/layout/IconVerticalSolidList"/>
    <dgm:cxn modelId="{74F3D509-59BC-49C6-929C-9F4D98489B31}" type="presParOf" srcId="{435E6B9B-15C0-4897-A41C-309AA3827697}" destId="{D373BDD4-72E8-4FD4-A566-7CF188DDA417}" srcOrd="0" destOrd="0" presId="urn:microsoft.com/office/officeart/2018/2/layout/IconVerticalSolidList"/>
    <dgm:cxn modelId="{16354E29-1963-4B6D-91B1-7620252576BF}" type="presParOf" srcId="{435E6B9B-15C0-4897-A41C-309AA3827697}" destId="{D746CDE4-0BBB-4ED1-A496-2A0C7AF6D192}" srcOrd="1" destOrd="0" presId="urn:microsoft.com/office/officeart/2018/2/layout/IconVerticalSolidList"/>
    <dgm:cxn modelId="{86CFE416-B4B3-429E-AEEF-91FAC85A909F}" type="presParOf" srcId="{435E6B9B-15C0-4897-A41C-309AA3827697}" destId="{B403B08D-1803-4DB6-8EA9-23F91F24BAF8}" srcOrd="2" destOrd="0" presId="urn:microsoft.com/office/officeart/2018/2/layout/IconVerticalSolidList"/>
    <dgm:cxn modelId="{9E6D3F75-084C-4092-A6B8-673BA1E9A1A5}" type="presParOf" srcId="{435E6B9B-15C0-4897-A41C-309AA3827697}" destId="{C594419E-25D4-4D39-AE9E-300813B833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167B5F-9DBD-4E18-BF81-018FB629B74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BFB0683-0030-42A6-8291-8B966C646D87}">
      <dgm:prSet/>
      <dgm:spPr/>
      <dgm:t>
        <a:bodyPr/>
        <a:lstStyle/>
        <a:p>
          <a:r>
            <a:rPr lang="en-US"/>
            <a:t>To be a member students must fulfill all 4 pillars of NHS for admittance into NHS. This is determined by our faculty committee. </a:t>
          </a:r>
        </a:p>
      </dgm:t>
    </dgm:pt>
    <dgm:pt modelId="{79665D49-A0A1-49E5-BF9A-E9E5726F142C}" type="parTrans" cxnId="{95D2FA70-CB61-4404-9251-D86F7C8B7B8F}">
      <dgm:prSet/>
      <dgm:spPr/>
      <dgm:t>
        <a:bodyPr/>
        <a:lstStyle/>
        <a:p>
          <a:endParaRPr lang="en-US"/>
        </a:p>
      </dgm:t>
    </dgm:pt>
    <dgm:pt modelId="{18670DC2-F769-4D87-AAC3-32A59F7AF292}" type="sibTrans" cxnId="{95D2FA70-CB61-4404-9251-D86F7C8B7B8F}">
      <dgm:prSet/>
      <dgm:spPr/>
      <dgm:t>
        <a:bodyPr/>
        <a:lstStyle/>
        <a:p>
          <a:endParaRPr lang="en-US"/>
        </a:p>
      </dgm:t>
    </dgm:pt>
    <dgm:pt modelId="{BEF0AF48-7ECC-4C38-B7DF-2277A57C2B90}">
      <dgm:prSet/>
      <dgm:spPr/>
      <dgm:t>
        <a:bodyPr/>
        <a:lstStyle/>
        <a:p>
          <a:r>
            <a:rPr lang="en-US"/>
            <a:t>We have made a tool for you to determine if you meet the initial requirements and should apply. Please click through the next few slides to determine if you meet the minimum application requirements!</a:t>
          </a:r>
        </a:p>
      </dgm:t>
    </dgm:pt>
    <dgm:pt modelId="{25964179-9654-4FF4-AE08-A8D32D0CDD54}" type="parTrans" cxnId="{B36EDAF7-D4E3-4536-A356-0B110A059171}">
      <dgm:prSet/>
      <dgm:spPr/>
      <dgm:t>
        <a:bodyPr/>
        <a:lstStyle/>
        <a:p>
          <a:endParaRPr lang="en-US"/>
        </a:p>
      </dgm:t>
    </dgm:pt>
    <dgm:pt modelId="{B667FD4D-0A6A-4DEF-8732-DCB7CFD37CA0}" type="sibTrans" cxnId="{B36EDAF7-D4E3-4536-A356-0B110A059171}">
      <dgm:prSet/>
      <dgm:spPr/>
      <dgm:t>
        <a:bodyPr/>
        <a:lstStyle/>
        <a:p>
          <a:endParaRPr lang="en-US"/>
        </a:p>
      </dgm:t>
    </dgm:pt>
    <dgm:pt modelId="{105E52A6-4740-4778-9A84-7E1C148E7A6B}">
      <dgm:prSet/>
      <dgm:spPr/>
      <dgm:t>
        <a:bodyPr/>
        <a:lstStyle/>
        <a:p>
          <a:r>
            <a:rPr lang="en-US" dirty="0">
              <a:hlinkClick xmlns:r="http://schemas.openxmlformats.org/officeDocument/2006/relationships" r:id="rId1" action="ppaction://hlinksldjump"/>
            </a:rPr>
            <a:t>CLICK HERE TO START </a:t>
          </a:r>
          <a:r>
            <a:rPr lang="en-US" dirty="0"/>
            <a:t>our “</a:t>
          </a:r>
          <a:r>
            <a:rPr lang="en-US" b="1" dirty="0"/>
            <a:t>Qualification Quiz</a:t>
          </a:r>
          <a:r>
            <a:rPr lang="en-US" dirty="0"/>
            <a:t>” or </a:t>
          </a:r>
          <a:r>
            <a:rPr lang="en-US" dirty="0">
              <a:hlinkClick xmlns:r="http://schemas.openxmlformats.org/officeDocument/2006/relationships" r:id="rId2" action="ppaction://hlinksldjump"/>
            </a:rPr>
            <a:t>click here to skip </a:t>
          </a:r>
          <a:r>
            <a:rPr lang="en-US" dirty="0"/>
            <a:t>through to the next section on application FAQ.</a:t>
          </a:r>
        </a:p>
      </dgm:t>
    </dgm:pt>
    <dgm:pt modelId="{9DAB241A-BF09-44EE-A80C-BB39EB295139}" type="parTrans" cxnId="{39AF299B-4A28-45A3-B4AD-9C4C7C20E716}">
      <dgm:prSet/>
      <dgm:spPr/>
      <dgm:t>
        <a:bodyPr/>
        <a:lstStyle/>
        <a:p>
          <a:endParaRPr lang="en-US"/>
        </a:p>
      </dgm:t>
    </dgm:pt>
    <dgm:pt modelId="{3E75908E-63FC-4A2D-9744-E700FC33C6C2}" type="sibTrans" cxnId="{39AF299B-4A28-45A3-B4AD-9C4C7C20E716}">
      <dgm:prSet/>
      <dgm:spPr/>
      <dgm:t>
        <a:bodyPr/>
        <a:lstStyle/>
        <a:p>
          <a:endParaRPr lang="en-US"/>
        </a:p>
      </dgm:t>
    </dgm:pt>
    <dgm:pt modelId="{D6AB65DC-4598-437F-B4F7-36EA21EBB75A}" type="pres">
      <dgm:prSet presAssocID="{63167B5F-9DBD-4E18-BF81-018FB629B740}" presName="vert0" presStyleCnt="0">
        <dgm:presLayoutVars>
          <dgm:dir/>
          <dgm:animOne val="branch"/>
          <dgm:animLvl val="lvl"/>
        </dgm:presLayoutVars>
      </dgm:prSet>
      <dgm:spPr/>
    </dgm:pt>
    <dgm:pt modelId="{8AADCB13-D57E-4B75-B5FD-139DDD297187}" type="pres">
      <dgm:prSet presAssocID="{7BFB0683-0030-42A6-8291-8B966C646D87}" presName="thickLine" presStyleLbl="alignNode1" presStyleIdx="0" presStyleCnt="3"/>
      <dgm:spPr/>
    </dgm:pt>
    <dgm:pt modelId="{1A7FC813-F327-417C-962D-7DBD847A891A}" type="pres">
      <dgm:prSet presAssocID="{7BFB0683-0030-42A6-8291-8B966C646D87}" presName="horz1" presStyleCnt="0"/>
      <dgm:spPr/>
    </dgm:pt>
    <dgm:pt modelId="{5AA2378D-086B-4826-A424-74C54E86EB70}" type="pres">
      <dgm:prSet presAssocID="{7BFB0683-0030-42A6-8291-8B966C646D87}" presName="tx1" presStyleLbl="revTx" presStyleIdx="0" presStyleCnt="3"/>
      <dgm:spPr/>
    </dgm:pt>
    <dgm:pt modelId="{54956A6F-B91E-4FD1-AF33-176FBE60348E}" type="pres">
      <dgm:prSet presAssocID="{7BFB0683-0030-42A6-8291-8B966C646D87}" presName="vert1" presStyleCnt="0"/>
      <dgm:spPr/>
    </dgm:pt>
    <dgm:pt modelId="{B441BFDA-E0AD-4BDF-96E0-45C4DF2B747C}" type="pres">
      <dgm:prSet presAssocID="{BEF0AF48-7ECC-4C38-B7DF-2277A57C2B90}" presName="thickLine" presStyleLbl="alignNode1" presStyleIdx="1" presStyleCnt="3"/>
      <dgm:spPr/>
    </dgm:pt>
    <dgm:pt modelId="{A439F2EB-FF64-462B-A481-F87F8AE8C9D2}" type="pres">
      <dgm:prSet presAssocID="{BEF0AF48-7ECC-4C38-B7DF-2277A57C2B90}" presName="horz1" presStyleCnt="0"/>
      <dgm:spPr/>
    </dgm:pt>
    <dgm:pt modelId="{4A77A812-A70D-419C-A6BF-C22967135974}" type="pres">
      <dgm:prSet presAssocID="{BEF0AF48-7ECC-4C38-B7DF-2277A57C2B90}" presName="tx1" presStyleLbl="revTx" presStyleIdx="1" presStyleCnt="3"/>
      <dgm:spPr/>
    </dgm:pt>
    <dgm:pt modelId="{F65694A6-A053-4B30-8435-B2A177595B63}" type="pres">
      <dgm:prSet presAssocID="{BEF0AF48-7ECC-4C38-B7DF-2277A57C2B90}" presName="vert1" presStyleCnt="0"/>
      <dgm:spPr/>
    </dgm:pt>
    <dgm:pt modelId="{145DB0C8-641A-403B-BFAD-6A18F63F908A}" type="pres">
      <dgm:prSet presAssocID="{105E52A6-4740-4778-9A84-7E1C148E7A6B}" presName="thickLine" presStyleLbl="alignNode1" presStyleIdx="2" presStyleCnt="3"/>
      <dgm:spPr/>
    </dgm:pt>
    <dgm:pt modelId="{78E6CCD6-8268-4C73-A833-17797DD54FA2}" type="pres">
      <dgm:prSet presAssocID="{105E52A6-4740-4778-9A84-7E1C148E7A6B}" presName="horz1" presStyleCnt="0"/>
      <dgm:spPr/>
    </dgm:pt>
    <dgm:pt modelId="{6C3EC0F0-52F0-4BC4-936E-DDFF1ECC5FB3}" type="pres">
      <dgm:prSet presAssocID="{105E52A6-4740-4778-9A84-7E1C148E7A6B}" presName="tx1" presStyleLbl="revTx" presStyleIdx="2" presStyleCnt="3"/>
      <dgm:spPr/>
    </dgm:pt>
    <dgm:pt modelId="{095EED7A-85B0-475B-85DA-03FB43078A40}" type="pres">
      <dgm:prSet presAssocID="{105E52A6-4740-4778-9A84-7E1C148E7A6B}" presName="vert1" presStyleCnt="0"/>
      <dgm:spPr/>
    </dgm:pt>
  </dgm:ptLst>
  <dgm:cxnLst>
    <dgm:cxn modelId="{8E91A202-676B-44C3-B76C-ED63F41ECE46}" type="presOf" srcId="{63167B5F-9DBD-4E18-BF81-018FB629B740}" destId="{D6AB65DC-4598-437F-B4F7-36EA21EBB75A}" srcOrd="0" destOrd="0" presId="urn:microsoft.com/office/officeart/2008/layout/LinedList"/>
    <dgm:cxn modelId="{93C4B60F-A5FD-48A2-BE31-90FB22E961FA}" type="presOf" srcId="{BEF0AF48-7ECC-4C38-B7DF-2277A57C2B90}" destId="{4A77A812-A70D-419C-A6BF-C22967135974}" srcOrd="0" destOrd="0" presId="urn:microsoft.com/office/officeart/2008/layout/LinedList"/>
    <dgm:cxn modelId="{46F7746F-C904-49CF-9487-E4A6996E61D1}" type="presOf" srcId="{7BFB0683-0030-42A6-8291-8B966C646D87}" destId="{5AA2378D-086B-4826-A424-74C54E86EB70}" srcOrd="0" destOrd="0" presId="urn:microsoft.com/office/officeart/2008/layout/LinedList"/>
    <dgm:cxn modelId="{95D2FA70-CB61-4404-9251-D86F7C8B7B8F}" srcId="{63167B5F-9DBD-4E18-BF81-018FB629B740}" destId="{7BFB0683-0030-42A6-8291-8B966C646D87}" srcOrd="0" destOrd="0" parTransId="{79665D49-A0A1-49E5-BF9A-E9E5726F142C}" sibTransId="{18670DC2-F769-4D87-AAC3-32A59F7AF292}"/>
    <dgm:cxn modelId="{39AF299B-4A28-45A3-B4AD-9C4C7C20E716}" srcId="{63167B5F-9DBD-4E18-BF81-018FB629B740}" destId="{105E52A6-4740-4778-9A84-7E1C148E7A6B}" srcOrd="2" destOrd="0" parTransId="{9DAB241A-BF09-44EE-A80C-BB39EB295139}" sibTransId="{3E75908E-63FC-4A2D-9744-E700FC33C6C2}"/>
    <dgm:cxn modelId="{86C9D4D0-0E12-4E10-865C-B1E9BB4C2132}" type="presOf" srcId="{105E52A6-4740-4778-9A84-7E1C148E7A6B}" destId="{6C3EC0F0-52F0-4BC4-936E-DDFF1ECC5FB3}" srcOrd="0" destOrd="0" presId="urn:microsoft.com/office/officeart/2008/layout/LinedList"/>
    <dgm:cxn modelId="{B36EDAF7-D4E3-4536-A356-0B110A059171}" srcId="{63167B5F-9DBD-4E18-BF81-018FB629B740}" destId="{BEF0AF48-7ECC-4C38-B7DF-2277A57C2B90}" srcOrd="1" destOrd="0" parTransId="{25964179-9654-4FF4-AE08-A8D32D0CDD54}" sibTransId="{B667FD4D-0A6A-4DEF-8732-DCB7CFD37CA0}"/>
    <dgm:cxn modelId="{2FF8E375-FF1D-4607-9D8F-5A053929F485}" type="presParOf" srcId="{D6AB65DC-4598-437F-B4F7-36EA21EBB75A}" destId="{8AADCB13-D57E-4B75-B5FD-139DDD297187}" srcOrd="0" destOrd="0" presId="urn:microsoft.com/office/officeart/2008/layout/LinedList"/>
    <dgm:cxn modelId="{FB8AE831-19D4-4E02-AD9B-03D6644678F5}" type="presParOf" srcId="{D6AB65DC-4598-437F-B4F7-36EA21EBB75A}" destId="{1A7FC813-F327-417C-962D-7DBD847A891A}" srcOrd="1" destOrd="0" presId="urn:microsoft.com/office/officeart/2008/layout/LinedList"/>
    <dgm:cxn modelId="{DAEDCAB9-57D5-4EC6-A282-4F4F3E87338D}" type="presParOf" srcId="{1A7FC813-F327-417C-962D-7DBD847A891A}" destId="{5AA2378D-086B-4826-A424-74C54E86EB70}" srcOrd="0" destOrd="0" presId="urn:microsoft.com/office/officeart/2008/layout/LinedList"/>
    <dgm:cxn modelId="{694E74FE-6A81-4748-952A-ED1EFAD80CC0}" type="presParOf" srcId="{1A7FC813-F327-417C-962D-7DBD847A891A}" destId="{54956A6F-B91E-4FD1-AF33-176FBE60348E}" srcOrd="1" destOrd="0" presId="urn:microsoft.com/office/officeart/2008/layout/LinedList"/>
    <dgm:cxn modelId="{6DBEDAB1-5137-47AE-B67B-1A65B55BCE63}" type="presParOf" srcId="{D6AB65DC-4598-437F-B4F7-36EA21EBB75A}" destId="{B441BFDA-E0AD-4BDF-96E0-45C4DF2B747C}" srcOrd="2" destOrd="0" presId="urn:microsoft.com/office/officeart/2008/layout/LinedList"/>
    <dgm:cxn modelId="{CD3B282B-E8BD-4F98-9009-261BE526BEEA}" type="presParOf" srcId="{D6AB65DC-4598-437F-B4F7-36EA21EBB75A}" destId="{A439F2EB-FF64-462B-A481-F87F8AE8C9D2}" srcOrd="3" destOrd="0" presId="urn:microsoft.com/office/officeart/2008/layout/LinedList"/>
    <dgm:cxn modelId="{40CD4EAC-8A61-4E2D-96D6-25B1F596992A}" type="presParOf" srcId="{A439F2EB-FF64-462B-A481-F87F8AE8C9D2}" destId="{4A77A812-A70D-419C-A6BF-C22967135974}" srcOrd="0" destOrd="0" presId="urn:microsoft.com/office/officeart/2008/layout/LinedList"/>
    <dgm:cxn modelId="{F4458A59-EE5B-4D0F-A27B-DF1AE035571A}" type="presParOf" srcId="{A439F2EB-FF64-462B-A481-F87F8AE8C9D2}" destId="{F65694A6-A053-4B30-8435-B2A177595B63}" srcOrd="1" destOrd="0" presId="urn:microsoft.com/office/officeart/2008/layout/LinedList"/>
    <dgm:cxn modelId="{2FB69EF2-A3E4-4F6C-9BA1-A9508E84F774}" type="presParOf" srcId="{D6AB65DC-4598-437F-B4F7-36EA21EBB75A}" destId="{145DB0C8-641A-403B-BFAD-6A18F63F908A}" srcOrd="4" destOrd="0" presId="urn:microsoft.com/office/officeart/2008/layout/LinedList"/>
    <dgm:cxn modelId="{7B25B87E-ABEB-4D50-9430-499728481837}" type="presParOf" srcId="{D6AB65DC-4598-437F-B4F7-36EA21EBB75A}" destId="{78E6CCD6-8268-4C73-A833-17797DD54FA2}" srcOrd="5" destOrd="0" presId="urn:microsoft.com/office/officeart/2008/layout/LinedList"/>
    <dgm:cxn modelId="{988DAF23-D489-4D65-A85C-11174638E794}" type="presParOf" srcId="{78E6CCD6-8268-4C73-A833-17797DD54FA2}" destId="{6C3EC0F0-52F0-4BC4-936E-DDFF1ECC5FB3}" srcOrd="0" destOrd="0" presId="urn:microsoft.com/office/officeart/2008/layout/LinedList"/>
    <dgm:cxn modelId="{EDF65670-FEF2-421E-B5FC-5F935093E9AC}" type="presParOf" srcId="{78E6CCD6-8268-4C73-A833-17797DD54FA2}" destId="{095EED7A-85B0-475B-85DA-03FB43078A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A5A81F-0F0B-48EF-9C73-7B024D3C108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2BCF291-97AE-4AFB-9A04-6E9FE3D0BD7B}">
      <dgm:prSet/>
      <dgm:spPr/>
      <dgm:t>
        <a:bodyPr/>
        <a:lstStyle/>
        <a:p>
          <a:pPr>
            <a:lnSpc>
              <a:spcPct val="100000"/>
            </a:lnSpc>
          </a:pPr>
          <a:r>
            <a:rPr lang="en-US"/>
            <a:t>If no, then you cannot apply at this time.</a:t>
          </a:r>
        </a:p>
      </dgm:t>
    </dgm:pt>
    <dgm:pt modelId="{10E3664C-23CE-4E34-A5A3-6C8D08818440}" type="parTrans" cxnId="{9CD2B49A-A87E-4994-9455-425CFD5FA99F}">
      <dgm:prSet/>
      <dgm:spPr/>
      <dgm:t>
        <a:bodyPr/>
        <a:lstStyle/>
        <a:p>
          <a:endParaRPr lang="en-US"/>
        </a:p>
      </dgm:t>
    </dgm:pt>
    <dgm:pt modelId="{7B1AC087-4FC6-4278-9B03-180E282B8753}" type="sibTrans" cxnId="{9CD2B49A-A87E-4994-9455-425CFD5FA99F}">
      <dgm:prSet/>
      <dgm:spPr/>
      <dgm:t>
        <a:bodyPr/>
        <a:lstStyle/>
        <a:p>
          <a:endParaRPr lang="en-US"/>
        </a:p>
      </dgm:t>
    </dgm:pt>
    <dgm:pt modelId="{EDABE457-0EB4-4BCD-8D5E-A5EFFB524658}">
      <dgm:prSet/>
      <dgm:spPr/>
      <dgm:t>
        <a:bodyPr/>
        <a:lstStyle/>
        <a:p>
          <a:pPr>
            <a:lnSpc>
              <a:spcPct val="100000"/>
            </a:lnSpc>
          </a:pPr>
          <a:r>
            <a:rPr lang="en-US" dirty="0">
              <a:hlinkClick xmlns:r="http://schemas.openxmlformats.org/officeDocument/2006/relationships" r:id="rId1" action="ppaction://hlinksldjump"/>
            </a:rPr>
            <a:t>If yes, click here!</a:t>
          </a:r>
          <a:endParaRPr lang="en-US" dirty="0"/>
        </a:p>
      </dgm:t>
    </dgm:pt>
    <dgm:pt modelId="{2A7808FB-CD13-411B-82D9-099F90AC16C9}" type="parTrans" cxnId="{13CEDD08-70F2-45C8-924B-3578CB1E96FA}">
      <dgm:prSet/>
      <dgm:spPr/>
      <dgm:t>
        <a:bodyPr/>
        <a:lstStyle/>
        <a:p>
          <a:endParaRPr lang="en-US"/>
        </a:p>
      </dgm:t>
    </dgm:pt>
    <dgm:pt modelId="{7CC6E91F-463A-473F-8BCB-A199E4CA11D0}" type="sibTrans" cxnId="{13CEDD08-70F2-45C8-924B-3578CB1E96FA}">
      <dgm:prSet/>
      <dgm:spPr/>
      <dgm:t>
        <a:bodyPr/>
        <a:lstStyle/>
        <a:p>
          <a:endParaRPr lang="en-US"/>
        </a:p>
      </dgm:t>
    </dgm:pt>
    <dgm:pt modelId="{21B9C48C-9447-4BD3-A668-84B8ADE8A62D}" type="pres">
      <dgm:prSet presAssocID="{C7A5A81F-0F0B-48EF-9C73-7B024D3C1081}" presName="root" presStyleCnt="0">
        <dgm:presLayoutVars>
          <dgm:dir/>
          <dgm:resizeHandles val="exact"/>
        </dgm:presLayoutVars>
      </dgm:prSet>
      <dgm:spPr/>
    </dgm:pt>
    <dgm:pt modelId="{00F620FB-4EC8-4FC7-AC96-EE7E4257E19B}" type="pres">
      <dgm:prSet presAssocID="{02BCF291-97AE-4AFB-9A04-6E9FE3D0BD7B}" presName="compNode" presStyleCnt="0"/>
      <dgm:spPr/>
    </dgm:pt>
    <dgm:pt modelId="{FA1EB94C-A6CF-4685-9F70-3959E48E4B27}" type="pres">
      <dgm:prSet presAssocID="{02BCF291-97AE-4AFB-9A04-6E9FE3D0BD7B}" presName="bgRect" presStyleLbl="bgShp" presStyleIdx="0" presStyleCnt="2"/>
      <dgm:spPr/>
    </dgm:pt>
    <dgm:pt modelId="{F8582AAA-5FCB-4240-96DA-9E838BD7177D}" type="pres">
      <dgm:prSet presAssocID="{02BCF291-97AE-4AFB-9A04-6E9FE3D0BD7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No sign"/>
        </a:ext>
      </dgm:extLst>
    </dgm:pt>
    <dgm:pt modelId="{3D0CDB31-6A0F-4483-AA83-0F16BCBCDD50}" type="pres">
      <dgm:prSet presAssocID="{02BCF291-97AE-4AFB-9A04-6E9FE3D0BD7B}" presName="spaceRect" presStyleCnt="0"/>
      <dgm:spPr/>
    </dgm:pt>
    <dgm:pt modelId="{874FC330-AA20-44CB-90F9-01AE387D3F22}" type="pres">
      <dgm:prSet presAssocID="{02BCF291-97AE-4AFB-9A04-6E9FE3D0BD7B}" presName="parTx" presStyleLbl="revTx" presStyleIdx="0" presStyleCnt="2">
        <dgm:presLayoutVars>
          <dgm:chMax val="0"/>
          <dgm:chPref val="0"/>
        </dgm:presLayoutVars>
      </dgm:prSet>
      <dgm:spPr/>
    </dgm:pt>
    <dgm:pt modelId="{764A0278-FAF7-4761-A2E4-2D14B1E6B4C6}" type="pres">
      <dgm:prSet presAssocID="{7B1AC087-4FC6-4278-9B03-180E282B8753}" presName="sibTrans" presStyleCnt="0"/>
      <dgm:spPr/>
    </dgm:pt>
    <dgm:pt modelId="{2A1878DF-D77F-4806-92B0-9EDA8DBEE02C}" type="pres">
      <dgm:prSet presAssocID="{EDABE457-0EB4-4BCD-8D5E-A5EFFB524658}" presName="compNode" presStyleCnt="0"/>
      <dgm:spPr/>
    </dgm:pt>
    <dgm:pt modelId="{00DF6BA6-84C1-46AE-8640-1B402F61E3E9}" type="pres">
      <dgm:prSet presAssocID="{EDABE457-0EB4-4BCD-8D5E-A5EFFB524658}" presName="bgRect" presStyleLbl="bgShp" presStyleIdx="1" presStyleCnt="2"/>
      <dgm:spPr/>
    </dgm:pt>
    <dgm:pt modelId="{2F3691F1-03F8-48C5-939F-D631D43E5E62}" type="pres">
      <dgm:prSet presAssocID="{EDABE457-0EB4-4BCD-8D5E-A5EFFB524658}"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heckmark"/>
        </a:ext>
      </dgm:extLst>
    </dgm:pt>
    <dgm:pt modelId="{5A04F8DB-DA8B-4745-AE42-6F61189AD3BE}" type="pres">
      <dgm:prSet presAssocID="{EDABE457-0EB4-4BCD-8D5E-A5EFFB524658}" presName="spaceRect" presStyleCnt="0"/>
      <dgm:spPr/>
    </dgm:pt>
    <dgm:pt modelId="{F4E1DAC6-B06F-455C-AA21-9CF2BE12244D}" type="pres">
      <dgm:prSet presAssocID="{EDABE457-0EB4-4BCD-8D5E-A5EFFB524658}" presName="parTx" presStyleLbl="revTx" presStyleIdx="1" presStyleCnt="2">
        <dgm:presLayoutVars>
          <dgm:chMax val="0"/>
          <dgm:chPref val="0"/>
        </dgm:presLayoutVars>
      </dgm:prSet>
      <dgm:spPr/>
    </dgm:pt>
  </dgm:ptLst>
  <dgm:cxnLst>
    <dgm:cxn modelId="{13CEDD08-70F2-45C8-924B-3578CB1E96FA}" srcId="{C7A5A81F-0F0B-48EF-9C73-7B024D3C1081}" destId="{EDABE457-0EB4-4BCD-8D5E-A5EFFB524658}" srcOrd="1" destOrd="0" parTransId="{2A7808FB-CD13-411B-82D9-099F90AC16C9}" sibTransId="{7CC6E91F-463A-473F-8BCB-A199E4CA11D0}"/>
    <dgm:cxn modelId="{EBFB4E16-F8E6-4389-A039-CF8374F26403}" type="presOf" srcId="{C7A5A81F-0F0B-48EF-9C73-7B024D3C1081}" destId="{21B9C48C-9447-4BD3-A668-84B8ADE8A62D}" srcOrd="0" destOrd="0" presId="urn:microsoft.com/office/officeart/2018/2/layout/IconVerticalSolidList"/>
    <dgm:cxn modelId="{B257EF5B-F92A-49F5-91DB-06D17CBEB8A0}" type="presOf" srcId="{EDABE457-0EB4-4BCD-8D5E-A5EFFB524658}" destId="{F4E1DAC6-B06F-455C-AA21-9CF2BE12244D}" srcOrd="0" destOrd="0" presId="urn:microsoft.com/office/officeart/2018/2/layout/IconVerticalSolidList"/>
    <dgm:cxn modelId="{DD5D865F-8195-48BC-9E5F-D265997136C4}" type="presOf" srcId="{02BCF291-97AE-4AFB-9A04-6E9FE3D0BD7B}" destId="{874FC330-AA20-44CB-90F9-01AE387D3F22}" srcOrd="0" destOrd="0" presId="urn:microsoft.com/office/officeart/2018/2/layout/IconVerticalSolidList"/>
    <dgm:cxn modelId="{9CD2B49A-A87E-4994-9455-425CFD5FA99F}" srcId="{C7A5A81F-0F0B-48EF-9C73-7B024D3C1081}" destId="{02BCF291-97AE-4AFB-9A04-6E9FE3D0BD7B}" srcOrd="0" destOrd="0" parTransId="{10E3664C-23CE-4E34-A5A3-6C8D08818440}" sibTransId="{7B1AC087-4FC6-4278-9B03-180E282B8753}"/>
    <dgm:cxn modelId="{F52F30F7-BAB5-40AC-9D71-38283EC2832B}" type="presParOf" srcId="{21B9C48C-9447-4BD3-A668-84B8ADE8A62D}" destId="{00F620FB-4EC8-4FC7-AC96-EE7E4257E19B}" srcOrd="0" destOrd="0" presId="urn:microsoft.com/office/officeart/2018/2/layout/IconVerticalSolidList"/>
    <dgm:cxn modelId="{86F57398-E196-432D-9780-0D19FEEE927F}" type="presParOf" srcId="{00F620FB-4EC8-4FC7-AC96-EE7E4257E19B}" destId="{FA1EB94C-A6CF-4685-9F70-3959E48E4B27}" srcOrd="0" destOrd="0" presId="urn:microsoft.com/office/officeart/2018/2/layout/IconVerticalSolidList"/>
    <dgm:cxn modelId="{C2E131A7-D6BE-4E40-B9CA-F98F330274EE}" type="presParOf" srcId="{00F620FB-4EC8-4FC7-AC96-EE7E4257E19B}" destId="{F8582AAA-5FCB-4240-96DA-9E838BD7177D}" srcOrd="1" destOrd="0" presId="urn:microsoft.com/office/officeart/2018/2/layout/IconVerticalSolidList"/>
    <dgm:cxn modelId="{240251C3-935D-4501-B434-D423966120C5}" type="presParOf" srcId="{00F620FB-4EC8-4FC7-AC96-EE7E4257E19B}" destId="{3D0CDB31-6A0F-4483-AA83-0F16BCBCDD50}" srcOrd="2" destOrd="0" presId="urn:microsoft.com/office/officeart/2018/2/layout/IconVerticalSolidList"/>
    <dgm:cxn modelId="{5984114D-6F8E-47BA-AEAE-A27010D75223}" type="presParOf" srcId="{00F620FB-4EC8-4FC7-AC96-EE7E4257E19B}" destId="{874FC330-AA20-44CB-90F9-01AE387D3F22}" srcOrd="3" destOrd="0" presId="urn:microsoft.com/office/officeart/2018/2/layout/IconVerticalSolidList"/>
    <dgm:cxn modelId="{6D3DD199-225A-47A4-B6C8-88058FECB3A0}" type="presParOf" srcId="{21B9C48C-9447-4BD3-A668-84B8ADE8A62D}" destId="{764A0278-FAF7-4761-A2E4-2D14B1E6B4C6}" srcOrd="1" destOrd="0" presId="urn:microsoft.com/office/officeart/2018/2/layout/IconVerticalSolidList"/>
    <dgm:cxn modelId="{7A744F5B-52AA-48AD-8750-BCDFC630E0CC}" type="presParOf" srcId="{21B9C48C-9447-4BD3-A668-84B8ADE8A62D}" destId="{2A1878DF-D77F-4806-92B0-9EDA8DBEE02C}" srcOrd="2" destOrd="0" presId="urn:microsoft.com/office/officeart/2018/2/layout/IconVerticalSolidList"/>
    <dgm:cxn modelId="{46955287-8B26-4B44-94BD-22E33799FAEB}" type="presParOf" srcId="{2A1878DF-D77F-4806-92B0-9EDA8DBEE02C}" destId="{00DF6BA6-84C1-46AE-8640-1B402F61E3E9}" srcOrd="0" destOrd="0" presId="urn:microsoft.com/office/officeart/2018/2/layout/IconVerticalSolidList"/>
    <dgm:cxn modelId="{CC3F23A2-B24A-4515-95B6-CDB07705CA97}" type="presParOf" srcId="{2A1878DF-D77F-4806-92B0-9EDA8DBEE02C}" destId="{2F3691F1-03F8-48C5-939F-D631D43E5E62}" srcOrd="1" destOrd="0" presId="urn:microsoft.com/office/officeart/2018/2/layout/IconVerticalSolidList"/>
    <dgm:cxn modelId="{1828CFD1-99F4-45E3-80CE-D638E6240070}" type="presParOf" srcId="{2A1878DF-D77F-4806-92B0-9EDA8DBEE02C}" destId="{5A04F8DB-DA8B-4745-AE42-6F61189AD3BE}" srcOrd="2" destOrd="0" presId="urn:microsoft.com/office/officeart/2018/2/layout/IconVerticalSolidList"/>
    <dgm:cxn modelId="{A10F5055-A2FA-4965-BFD9-79E9BD6AB58D}" type="presParOf" srcId="{2A1878DF-D77F-4806-92B0-9EDA8DBEE02C}" destId="{F4E1DAC6-B06F-455C-AA21-9CF2BE1224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A5A81F-0F0B-48EF-9C73-7B024D3C108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2BCF291-97AE-4AFB-9A04-6E9FE3D0BD7B}">
      <dgm:prSet/>
      <dgm:spPr/>
      <dgm:t>
        <a:bodyPr/>
        <a:lstStyle/>
        <a:p>
          <a:pPr>
            <a:lnSpc>
              <a:spcPct val="100000"/>
            </a:lnSpc>
          </a:pPr>
          <a:r>
            <a:rPr lang="en-US" dirty="0"/>
            <a:t>If no, then you cannot apply at this time. If you are a junior, please join more clubs to improve your application for next year.</a:t>
          </a:r>
        </a:p>
      </dgm:t>
    </dgm:pt>
    <dgm:pt modelId="{10E3664C-23CE-4E34-A5A3-6C8D08818440}" type="parTrans" cxnId="{9CD2B49A-A87E-4994-9455-425CFD5FA99F}">
      <dgm:prSet/>
      <dgm:spPr/>
      <dgm:t>
        <a:bodyPr/>
        <a:lstStyle/>
        <a:p>
          <a:endParaRPr lang="en-US"/>
        </a:p>
      </dgm:t>
    </dgm:pt>
    <dgm:pt modelId="{7B1AC087-4FC6-4278-9B03-180E282B8753}" type="sibTrans" cxnId="{9CD2B49A-A87E-4994-9455-425CFD5FA99F}">
      <dgm:prSet/>
      <dgm:spPr/>
      <dgm:t>
        <a:bodyPr/>
        <a:lstStyle/>
        <a:p>
          <a:endParaRPr lang="en-US"/>
        </a:p>
      </dgm:t>
    </dgm:pt>
    <dgm:pt modelId="{EDABE457-0EB4-4BCD-8D5E-A5EFFB524658}">
      <dgm:prSet custT="1"/>
      <dgm:spPr/>
      <dgm:t>
        <a:bodyPr/>
        <a:lstStyle/>
        <a:p>
          <a:pPr>
            <a:lnSpc>
              <a:spcPct val="100000"/>
            </a:lnSpc>
          </a:pPr>
          <a:r>
            <a:rPr lang="en-US" sz="2400" dirty="0">
              <a:hlinkClick xmlns:r="http://schemas.openxmlformats.org/officeDocument/2006/relationships" r:id="rId1" action="ppaction://hlinksldjump"/>
            </a:rPr>
            <a:t>If yes, click here!</a:t>
          </a:r>
          <a:endParaRPr lang="en-US" sz="2400" dirty="0"/>
        </a:p>
      </dgm:t>
    </dgm:pt>
    <dgm:pt modelId="{2A7808FB-CD13-411B-82D9-099F90AC16C9}" type="parTrans" cxnId="{13CEDD08-70F2-45C8-924B-3578CB1E96FA}">
      <dgm:prSet/>
      <dgm:spPr/>
      <dgm:t>
        <a:bodyPr/>
        <a:lstStyle/>
        <a:p>
          <a:endParaRPr lang="en-US"/>
        </a:p>
      </dgm:t>
    </dgm:pt>
    <dgm:pt modelId="{7CC6E91F-463A-473F-8BCB-A199E4CA11D0}" type="sibTrans" cxnId="{13CEDD08-70F2-45C8-924B-3578CB1E96FA}">
      <dgm:prSet/>
      <dgm:spPr/>
      <dgm:t>
        <a:bodyPr/>
        <a:lstStyle/>
        <a:p>
          <a:endParaRPr lang="en-US"/>
        </a:p>
      </dgm:t>
    </dgm:pt>
    <dgm:pt modelId="{21B9C48C-9447-4BD3-A668-84B8ADE8A62D}" type="pres">
      <dgm:prSet presAssocID="{C7A5A81F-0F0B-48EF-9C73-7B024D3C1081}" presName="root" presStyleCnt="0">
        <dgm:presLayoutVars>
          <dgm:dir/>
          <dgm:resizeHandles val="exact"/>
        </dgm:presLayoutVars>
      </dgm:prSet>
      <dgm:spPr/>
    </dgm:pt>
    <dgm:pt modelId="{00F620FB-4EC8-4FC7-AC96-EE7E4257E19B}" type="pres">
      <dgm:prSet presAssocID="{02BCF291-97AE-4AFB-9A04-6E9FE3D0BD7B}" presName="compNode" presStyleCnt="0"/>
      <dgm:spPr/>
    </dgm:pt>
    <dgm:pt modelId="{FA1EB94C-A6CF-4685-9F70-3959E48E4B27}" type="pres">
      <dgm:prSet presAssocID="{02BCF291-97AE-4AFB-9A04-6E9FE3D0BD7B}" presName="bgRect" presStyleLbl="bgShp" presStyleIdx="0" presStyleCnt="2"/>
      <dgm:spPr/>
    </dgm:pt>
    <dgm:pt modelId="{F8582AAA-5FCB-4240-96DA-9E838BD7177D}" type="pres">
      <dgm:prSet presAssocID="{02BCF291-97AE-4AFB-9A04-6E9FE3D0BD7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No sign"/>
        </a:ext>
      </dgm:extLst>
    </dgm:pt>
    <dgm:pt modelId="{3D0CDB31-6A0F-4483-AA83-0F16BCBCDD50}" type="pres">
      <dgm:prSet presAssocID="{02BCF291-97AE-4AFB-9A04-6E9FE3D0BD7B}" presName="spaceRect" presStyleCnt="0"/>
      <dgm:spPr/>
    </dgm:pt>
    <dgm:pt modelId="{874FC330-AA20-44CB-90F9-01AE387D3F22}" type="pres">
      <dgm:prSet presAssocID="{02BCF291-97AE-4AFB-9A04-6E9FE3D0BD7B}" presName="parTx" presStyleLbl="revTx" presStyleIdx="0" presStyleCnt="2">
        <dgm:presLayoutVars>
          <dgm:chMax val="0"/>
          <dgm:chPref val="0"/>
        </dgm:presLayoutVars>
      </dgm:prSet>
      <dgm:spPr/>
    </dgm:pt>
    <dgm:pt modelId="{764A0278-FAF7-4761-A2E4-2D14B1E6B4C6}" type="pres">
      <dgm:prSet presAssocID="{7B1AC087-4FC6-4278-9B03-180E282B8753}" presName="sibTrans" presStyleCnt="0"/>
      <dgm:spPr/>
    </dgm:pt>
    <dgm:pt modelId="{2A1878DF-D77F-4806-92B0-9EDA8DBEE02C}" type="pres">
      <dgm:prSet presAssocID="{EDABE457-0EB4-4BCD-8D5E-A5EFFB524658}" presName="compNode" presStyleCnt="0"/>
      <dgm:spPr/>
    </dgm:pt>
    <dgm:pt modelId="{00DF6BA6-84C1-46AE-8640-1B402F61E3E9}" type="pres">
      <dgm:prSet presAssocID="{EDABE457-0EB4-4BCD-8D5E-A5EFFB524658}" presName="bgRect" presStyleLbl="bgShp" presStyleIdx="1" presStyleCnt="2"/>
      <dgm:spPr/>
    </dgm:pt>
    <dgm:pt modelId="{2F3691F1-03F8-48C5-939F-D631D43E5E62}" type="pres">
      <dgm:prSet presAssocID="{EDABE457-0EB4-4BCD-8D5E-A5EFFB524658}"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heckmark"/>
        </a:ext>
      </dgm:extLst>
    </dgm:pt>
    <dgm:pt modelId="{5A04F8DB-DA8B-4745-AE42-6F61189AD3BE}" type="pres">
      <dgm:prSet presAssocID="{EDABE457-0EB4-4BCD-8D5E-A5EFFB524658}" presName="spaceRect" presStyleCnt="0"/>
      <dgm:spPr/>
    </dgm:pt>
    <dgm:pt modelId="{F4E1DAC6-B06F-455C-AA21-9CF2BE12244D}" type="pres">
      <dgm:prSet presAssocID="{EDABE457-0EB4-4BCD-8D5E-A5EFFB524658}" presName="parTx" presStyleLbl="revTx" presStyleIdx="1" presStyleCnt="2">
        <dgm:presLayoutVars>
          <dgm:chMax val="0"/>
          <dgm:chPref val="0"/>
        </dgm:presLayoutVars>
      </dgm:prSet>
      <dgm:spPr/>
    </dgm:pt>
  </dgm:ptLst>
  <dgm:cxnLst>
    <dgm:cxn modelId="{13CEDD08-70F2-45C8-924B-3578CB1E96FA}" srcId="{C7A5A81F-0F0B-48EF-9C73-7B024D3C1081}" destId="{EDABE457-0EB4-4BCD-8D5E-A5EFFB524658}" srcOrd="1" destOrd="0" parTransId="{2A7808FB-CD13-411B-82D9-099F90AC16C9}" sibTransId="{7CC6E91F-463A-473F-8BCB-A199E4CA11D0}"/>
    <dgm:cxn modelId="{EBFB4E16-F8E6-4389-A039-CF8374F26403}" type="presOf" srcId="{C7A5A81F-0F0B-48EF-9C73-7B024D3C1081}" destId="{21B9C48C-9447-4BD3-A668-84B8ADE8A62D}" srcOrd="0" destOrd="0" presId="urn:microsoft.com/office/officeart/2018/2/layout/IconVerticalSolidList"/>
    <dgm:cxn modelId="{B257EF5B-F92A-49F5-91DB-06D17CBEB8A0}" type="presOf" srcId="{EDABE457-0EB4-4BCD-8D5E-A5EFFB524658}" destId="{F4E1DAC6-B06F-455C-AA21-9CF2BE12244D}" srcOrd="0" destOrd="0" presId="urn:microsoft.com/office/officeart/2018/2/layout/IconVerticalSolidList"/>
    <dgm:cxn modelId="{DD5D865F-8195-48BC-9E5F-D265997136C4}" type="presOf" srcId="{02BCF291-97AE-4AFB-9A04-6E9FE3D0BD7B}" destId="{874FC330-AA20-44CB-90F9-01AE387D3F22}" srcOrd="0" destOrd="0" presId="urn:microsoft.com/office/officeart/2018/2/layout/IconVerticalSolidList"/>
    <dgm:cxn modelId="{9CD2B49A-A87E-4994-9455-425CFD5FA99F}" srcId="{C7A5A81F-0F0B-48EF-9C73-7B024D3C1081}" destId="{02BCF291-97AE-4AFB-9A04-6E9FE3D0BD7B}" srcOrd="0" destOrd="0" parTransId="{10E3664C-23CE-4E34-A5A3-6C8D08818440}" sibTransId="{7B1AC087-4FC6-4278-9B03-180E282B8753}"/>
    <dgm:cxn modelId="{F52F30F7-BAB5-40AC-9D71-38283EC2832B}" type="presParOf" srcId="{21B9C48C-9447-4BD3-A668-84B8ADE8A62D}" destId="{00F620FB-4EC8-4FC7-AC96-EE7E4257E19B}" srcOrd="0" destOrd="0" presId="urn:microsoft.com/office/officeart/2018/2/layout/IconVerticalSolidList"/>
    <dgm:cxn modelId="{86F57398-E196-432D-9780-0D19FEEE927F}" type="presParOf" srcId="{00F620FB-4EC8-4FC7-AC96-EE7E4257E19B}" destId="{FA1EB94C-A6CF-4685-9F70-3959E48E4B27}" srcOrd="0" destOrd="0" presId="urn:microsoft.com/office/officeart/2018/2/layout/IconVerticalSolidList"/>
    <dgm:cxn modelId="{C2E131A7-D6BE-4E40-B9CA-F98F330274EE}" type="presParOf" srcId="{00F620FB-4EC8-4FC7-AC96-EE7E4257E19B}" destId="{F8582AAA-5FCB-4240-96DA-9E838BD7177D}" srcOrd="1" destOrd="0" presId="urn:microsoft.com/office/officeart/2018/2/layout/IconVerticalSolidList"/>
    <dgm:cxn modelId="{240251C3-935D-4501-B434-D423966120C5}" type="presParOf" srcId="{00F620FB-4EC8-4FC7-AC96-EE7E4257E19B}" destId="{3D0CDB31-6A0F-4483-AA83-0F16BCBCDD50}" srcOrd="2" destOrd="0" presId="urn:microsoft.com/office/officeart/2018/2/layout/IconVerticalSolidList"/>
    <dgm:cxn modelId="{5984114D-6F8E-47BA-AEAE-A27010D75223}" type="presParOf" srcId="{00F620FB-4EC8-4FC7-AC96-EE7E4257E19B}" destId="{874FC330-AA20-44CB-90F9-01AE387D3F22}" srcOrd="3" destOrd="0" presId="urn:microsoft.com/office/officeart/2018/2/layout/IconVerticalSolidList"/>
    <dgm:cxn modelId="{6D3DD199-225A-47A4-B6C8-88058FECB3A0}" type="presParOf" srcId="{21B9C48C-9447-4BD3-A668-84B8ADE8A62D}" destId="{764A0278-FAF7-4761-A2E4-2D14B1E6B4C6}" srcOrd="1" destOrd="0" presId="urn:microsoft.com/office/officeart/2018/2/layout/IconVerticalSolidList"/>
    <dgm:cxn modelId="{7A744F5B-52AA-48AD-8750-BCDFC630E0CC}" type="presParOf" srcId="{21B9C48C-9447-4BD3-A668-84B8ADE8A62D}" destId="{2A1878DF-D77F-4806-92B0-9EDA8DBEE02C}" srcOrd="2" destOrd="0" presId="urn:microsoft.com/office/officeart/2018/2/layout/IconVerticalSolidList"/>
    <dgm:cxn modelId="{46955287-8B26-4B44-94BD-22E33799FAEB}" type="presParOf" srcId="{2A1878DF-D77F-4806-92B0-9EDA8DBEE02C}" destId="{00DF6BA6-84C1-46AE-8640-1B402F61E3E9}" srcOrd="0" destOrd="0" presId="urn:microsoft.com/office/officeart/2018/2/layout/IconVerticalSolidList"/>
    <dgm:cxn modelId="{CC3F23A2-B24A-4515-95B6-CDB07705CA97}" type="presParOf" srcId="{2A1878DF-D77F-4806-92B0-9EDA8DBEE02C}" destId="{2F3691F1-03F8-48C5-939F-D631D43E5E62}" srcOrd="1" destOrd="0" presId="urn:microsoft.com/office/officeart/2018/2/layout/IconVerticalSolidList"/>
    <dgm:cxn modelId="{1828CFD1-99F4-45E3-80CE-D638E6240070}" type="presParOf" srcId="{2A1878DF-D77F-4806-92B0-9EDA8DBEE02C}" destId="{5A04F8DB-DA8B-4745-AE42-6F61189AD3BE}" srcOrd="2" destOrd="0" presId="urn:microsoft.com/office/officeart/2018/2/layout/IconVerticalSolidList"/>
    <dgm:cxn modelId="{A10F5055-A2FA-4965-BFD9-79E9BD6AB58D}" type="presParOf" srcId="{2A1878DF-D77F-4806-92B0-9EDA8DBEE02C}" destId="{F4E1DAC6-B06F-455C-AA21-9CF2BE1224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A5A81F-0F0B-48EF-9C73-7B024D3C108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2BCF291-97AE-4AFB-9A04-6E9FE3D0BD7B}">
      <dgm:prSet/>
      <dgm:spPr/>
      <dgm:t>
        <a:bodyPr/>
        <a:lstStyle/>
        <a:p>
          <a:pPr>
            <a:lnSpc>
              <a:spcPct val="100000"/>
            </a:lnSpc>
          </a:pPr>
          <a:r>
            <a:rPr lang="en-US" dirty="0"/>
            <a:t>If no, then you cannot apply at this time. If you are a junior, please engage in more service activities to improve your application for next year.</a:t>
          </a:r>
        </a:p>
      </dgm:t>
    </dgm:pt>
    <dgm:pt modelId="{10E3664C-23CE-4E34-A5A3-6C8D08818440}" type="parTrans" cxnId="{9CD2B49A-A87E-4994-9455-425CFD5FA99F}">
      <dgm:prSet/>
      <dgm:spPr/>
      <dgm:t>
        <a:bodyPr/>
        <a:lstStyle/>
        <a:p>
          <a:endParaRPr lang="en-US"/>
        </a:p>
      </dgm:t>
    </dgm:pt>
    <dgm:pt modelId="{7B1AC087-4FC6-4278-9B03-180E282B8753}" type="sibTrans" cxnId="{9CD2B49A-A87E-4994-9455-425CFD5FA99F}">
      <dgm:prSet/>
      <dgm:spPr/>
      <dgm:t>
        <a:bodyPr/>
        <a:lstStyle/>
        <a:p>
          <a:endParaRPr lang="en-US"/>
        </a:p>
      </dgm:t>
    </dgm:pt>
    <dgm:pt modelId="{EDABE457-0EB4-4BCD-8D5E-A5EFFB524658}">
      <dgm:prSet custT="1"/>
      <dgm:spPr/>
      <dgm:t>
        <a:bodyPr/>
        <a:lstStyle/>
        <a:p>
          <a:pPr>
            <a:lnSpc>
              <a:spcPct val="100000"/>
            </a:lnSpc>
          </a:pPr>
          <a:r>
            <a:rPr lang="en-US" sz="2400" dirty="0">
              <a:hlinkClick xmlns:r="http://schemas.openxmlformats.org/officeDocument/2006/relationships" r:id="rId1" action="ppaction://hlinksldjump"/>
            </a:rPr>
            <a:t>If yes, click here!</a:t>
          </a:r>
          <a:endParaRPr lang="en-US" sz="2400" dirty="0"/>
        </a:p>
      </dgm:t>
    </dgm:pt>
    <dgm:pt modelId="{2A7808FB-CD13-411B-82D9-099F90AC16C9}" type="parTrans" cxnId="{13CEDD08-70F2-45C8-924B-3578CB1E96FA}">
      <dgm:prSet/>
      <dgm:spPr/>
      <dgm:t>
        <a:bodyPr/>
        <a:lstStyle/>
        <a:p>
          <a:endParaRPr lang="en-US"/>
        </a:p>
      </dgm:t>
    </dgm:pt>
    <dgm:pt modelId="{7CC6E91F-463A-473F-8BCB-A199E4CA11D0}" type="sibTrans" cxnId="{13CEDD08-70F2-45C8-924B-3578CB1E96FA}">
      <dgm:prSet/>
      <dgm:spPr/>
      <dgm:t>
        <a:bodyPr/>
        <a:lstStyle/>
        <a:p>
          <a:endParaRPr lang="en-US"/>
        </a:p>
      </dgm:t>
    </dgm:pt>
    <dgm:pt modelId="{21B9C48C-9447-4BD3-A668-84B8ADE8A62D}" type="pres">
      <dgm:prSet presAssocID="{C7A5A81F-0F0B-48EF-9C73-7B024D3C1081}" presName="root" presStyleCnt="0">
        <dgm:presLayoutVars>
          <dgm:dir/>
          <dgm:resizeHandles val="exact"/>
        </dgm:presLayoutVars>
      </dgm:prSet>
      <dgm:spPr/>
    </dgm:pt>
    <dgm:pt modelId="{00F620FB-4EC8-4FC7-AC96-EE7E4257E19B}" type="pres">
      <dgm:prSet presAssocID="{02BCF291-97AE-4AFB-9A04-6E9FE3D0BD7B}" presName="compNode" presStyleCnt="0"/>
      <dgm:spPr/>
    </dgm:pt>
    <dgm:pt modelId="{FA1EB94C-A6CF-4685-9F70-3959E48E4B27}" type="pres">
      <dgm:prSet presAssocID="{02BCF291-97AE-4AFB-9A04-6E9FE3D0BD7B}" presName="bgRect" presStyleLbl="bgShp" presStyleIdx="0" presStyleCnt="2"/>
      <dgm:spPr/>
    </dgm:pt>
    <dgm:pt modelId="{F8582AAA-5FCB-4240-96DA-9E838BD7177D}" type="pres">
      <dgm:prSet presAssocID="{02BCF291-97AE-4AFB-9A04-6E9FE3D0BD7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No sign"/>
        </a:ext>
      </dgm:extLst>
    </dgm:pt>
    <dgm:pt modelId="{3D0CDB31-6A0F-4483-AA83-0F16BCBCDD50}" type="pres">
      <dgm:prSet presAssocID="{02BCF291-97AE-4AFB-9A04-6E9FE3D0BD7B}" presName="spaceRect" presStyleCnt="0"/>
      <dgm:spPr/>
    </dgm:pt>
    <dgm:pt modelId="{874FC330-AA20-44CB-90F9-01AE387D3F22}" type="pres">
      <dgm:prSet presAssocID="{02BCF291-97AE-4AFB-9A04-6E9FE3D0BD7B}" presName="parTx" presStyleLbl="revTx" presStyleIdx="0" presStyleCnt="2">
        <dgm:presLayoutVars>
          <dgm:chMax val="0"/>
          <dgm:chPref val="0"/>
        </dgm:presLayoutVars>
      </dgm:prSet>
      <dgm:spPr/>
    </dgm:pt>
    <dgm:pt modelId="{764A0278-FAF7-4761-A2E4-2D14B1E6B4C6}" type="pres">
      <dgm:prSet presAssocID="{7B1AC087-4FC6-4278-9B03-180E282B8753}" presName="sibTrans" presStyleCnt="0"/>
      <dgm:spPr/>
    </dgm:pt>
    <dgm:pt modelId="{2A1878DF-D77F-4806-92B0-9EDA8DBEE02C}" type="pres">
      <dgm:prSet presAssocID="{EDABE457-0EB4-4BCD-8D5E-A5EFFB524658}" presName="compNode" presStyleCnt="0"/>
      <dgm:spPr/>
    </dgm:pt>
    <dgm:pt modelId="{00DF6BA6-84C1-46AE-8640-1B402F61E3E9}" type="pres">
      <dgm:prSet presAssocID="{EDABE457-0EB4-4BCD-8D5E-A5EFFB524658}" presName="bgRect" presStyleLbl="bgShp" presStyleIdx="1" presStyleCnt="2" custLinFactNeighborX="-6823" custLinFactNeighborY="2001"/>
      <dgm:spPr/>
    </dgm:pt>
    <dgm:pt modelId="{2F3691F1-03F8-48C5-939F-D631D43E5E62}" type="pres">
      <dgm:prSet presAssocID="{EDABE457-0EB4-4BCD-8D5E-A5EFFB524658}"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heckmark"/>
        </a:ext>
      </dgm:extLst>
    </dgm:pt>
    <dgm:pt modelId="{5A04F8DB-DA8B-4745-AE42-6F61189AD3BE}" type="pres">
      <dgm:prSet presAssocID="{EDABE457-0EB4-4BCD-8D5E-A5EFFB524658}" presName="spaceRect" presStyleCnt="0"/>
      <dgm:spPr/>
    </dgm:pt>
    <dgm:pt modelId="{F4E1DAC6-B06F-455C-AA21-9CF2BE12244D}" type="pres">
      <dgm:prSet presAssocID="{EDABE457-0EB4-4BCD-8D5E-A5EFFB524658}" presName="parTx" presStyleLbl="revTx" presStyleIdx="1" presStyleCnt="2">
        <dgm:presLayoutVars>
          <dgm:chMax val="0"/>
          <dgm:chPref val="0"/>
        </dgm:presLayoutVars>
      </dgm:prSet>
      <dgm:spPr/>
    </dgm:pt>
  </dgm:ptLst>
  <dgm:cxnLst>
    <dgm:cxn modelId="{13CEDD08-70F2-45C8-924B-3578CB1E96FA}" srcId="{C7A5A81F-0F0B-48EF-9C73-7B024D3C1081}" destId="{EDABE457-0EB4-4BCD-8D5E-A5EFFB524658}" srcOrd="1" destOrd="0" parTransId="{2A7808FB-CD13-411B-82D9-099F90AC16C9}" sibTransId="{7CC6E91F-463A-473F-8BCB-A199E4CA11D0}"/>
    <dgm:cxn modelId="{EBFB4E16-F8E6-4389-A039-CF8374F26403}" type="presOf" srcId="{C7A5A81F-0F0B-48EF-9C73-7B024D3C1081}" destId="{21B9C48C-9447-4BD3-A668-84B8ADE8A62D}" srcOrd="0" destOrd="0" presId="urn:microsoft.com/office/officeart/2018/2/layout/IconVerticalSolidList"/>
    <dgm:cxn modelId="{B257EF5B-F92A-49F5-91DB-06D17CBEB8A0}" type="presOf" srcId="{EDABE457-0EB4-4BCD-8D5E-A5EFFB524658}" destId="{F4E1DAC6-B06F-455C-AA21-9CF2BE12244D}" srcOrd="0" destOrd="0" presId="urn:microsoft.com/office/officeart/2018/2/layout/IconVerticalSolidList"/>
    <dgm:cxn modelId="{DD5D865F-8195-48BC-9E5F-D265997136C4}" type="presOf" srcId="{02BCF291-97AE-4AFB-9A04-6E9FE3D0BD7B}" destId="{874FC330-AA20-44CB-90F9-01AE387D3F22}" srcOrd="0" destOrd="0" presId="urn:microsoft.com/office/officeart/2018/2/layout/IconVerticalSolidList"/>
    <dgm:cxn modelId="{9CD2B49A-A87E-4994-9455-425CFD5FA99F}" srcId="{C7A5A81F-0F0B-48EF-9C73-7B024D3C1081}" destId="{02BCF291-97AE-4AFB-9A04-6E9FE3D0BD7B}" srcOrd="0" destOrd="0" parTransId="{10E3664C-23CE-4E34-A5A3-6C8D08818440}" sibTransId="{7B1AC087-4FC6-4278-9B03-180E282B8753}"/>
    <dgm:cxn modelId="{F52F30F7-BAB5-40AC-9D71-38283EC2832B}" type="presParOf" srcId="{21B9C48C-9447-4BD3-A668-84B8ADE8A62D}" destId="{00F620FB-4EC8-4FC7-AC96-EE7E4257E19B}" srcOrd="0" destOrd="0" presId="urn:microsoft.com/office/officeart/2018/2/layout/IconVerticalSolidList"/>
    <dgm:cxn modelId="{86F57398-E196-432D-9780-0D19FEEE927F}" type="presParOf" srcId="{00F620FB-4EC8-4FC7-AC96-EE7E4257E19B}" destId="{FA1EB94C-A6CF-4685-9F70-3959E48E4B27}" srcOrd="0" destOrd="0" presId="urn:microsoft.com/office/officeart/2018/2/layout/IconVerticalSolidList"/>
    <dgm:cxn modelId="{C2E131A7-D6BE-4E40-B9CA-F98F330274EE}" type="presParOf" srcId="{00F620FB-4EC8-4FC7-AC96-EE7E4257E19B}" destId="{F8582AAA-5FCB-4240-96DA-9E838BD7177D}" srcOrd="1" destOrd="0" presId="urn:microsoft.com/office/officeart/2018/2/layout/IconVerticalSolidList"/>
    <dgm:cxn modelId="{240251C3-935D-4501-B434-D423966120C5}" type="presParOf" srcId="{00F620FB-4EC8-4FC7-AC96-EE7E4257E19B}" destId="{3D0CDB31-6A0F-4483-AA83-0F16BCBCDD50}" srcOrd="2" destOrd="0" presId="urn:microsoft.com/office/officeart/2018/2/layout/IconVerticalSolidList"/>
    <dgm:cxn modelId="{5984114D-6F8E-47BA-AEAE-A27010D75223}" type="presParOf" srcId="{00F620FB-4EC8-4FC7-AC96-EE7E4257E19B}" destId="{874FC330-AA20-44CB-90F9-01AE387D3F22}" srcOrd="3" destOrd="0" presId="urn:microsoft.com/office/officeart/2018/2/layout/IconVerticalSolidList"/>
    <dgm:cxn modelId="{6D3DD199-225A-47A4-B6C8-88058FECB3A0}" type="presParOf" srcId="{21B9C48C-9447-4BD3-A668-84B8ADE8A62D}" destId="{764A0278-FAF7-4761-A2E4-2D14B1E6B4C6}" srcOrd="1" destOrd="0" presId="urn:microsoft.com/office/officeart/2018/2/layout/IconVerticalSolidList"/>
    <dgm:cxn modelId="{7A744F5B-52AA-48AD-8750-BCDFC630E0CC}" type="presParOf" srcId="{21B9C48C-9447-4BD3-A668-84B8ADE8A62D}" destId="{2A1878DF-D77F-4806-92B0-9EDA8DBEE02C}" srcOrd="2" destOrd="0" presId="urn:microsoft.com/office/officeart/2018/2/layout/IconVerticalSolidList"/>
    <dgm:cxn modelId="{46955287-8B26-4B44-94BD-22E33799FAEB}" type="presParOf" srcId="{2A1878DF-D77F-4806-92B0-9EDA8DBEE02C}" destId="{00DF6BA6-84C1-46AE-8640-1B402F61E3E9}" srcOrd="0" destOrd="0" presId="urn:microsoft.com/office/officeart/2018/2/layout/IconVerticalSolidList"/>
    <dgm:cxn modelId="{CC3F23A2-B24A-4515-95B6-CDB07705CA97}" type="presParOf" srcId="{2A1878DF-D77F-4806-92B0-9EDA8DBEE02C}" destId="{2F3691F1-03F8-48C5-939F-D631D43E5E62}" srcOrd="1" destOrd="0" presId="urn:microsoft.com/office/officeart/2018/2/layout/IconVerticalSolidList"/>
    <dgm:cxn modelId="{1828CFD1-99F4-45E3-80CE-D638E6240070}" type="presParOf" srcId="{2A1878DF-D77F-4806-92B0-9EDA8DBEE02C}" destId="{5A04F8DB-DA8B-4745-AE42-6F61189AD3BE}" srcOrd="2" destOrd="0" presId="urn:microsoft.com/office/officeart/2018/2/layout/IconVerticalSolidList"/>
    <dgm:cxn modelId="{A10F5055-A2FA-4965-BFD9-79E9BD6AB58D}" type="presParOf" srcId="{2A1878DF-D77F-4806-92B0-9EDA8DBEE02C}" destId="{F4E1DAC6-B06F-455C-AA21-9CF2BE12244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A5A81F-0F0B-48EF-9C73-7B024D3C108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2BCF291-97AE-4AFB-9A04-6E9FE3D0BD7B}">
      <dgm:prSet/>
      <dgm:spPr/>
      <dgm:t>
        <a:bodyPr/>
        <a:lstStyle/>
        <a:p>
          <a:pPr>
            <a:lnSpc>
              <a:spcPct val="100000"/>
            </a:lnSpc>
          </a:pPr>
          <a:r>
            <a:rPr lang="en-US" dirty="0"/>
            <a:t>If no, then you cannot apply at this time. If you are a junior, you can gain leadership experience to improve your application for next year.</a:t>
          </a:r>
        </a:p>
      </dgm:t>
    </dgm:pt>
    <dgm:pt modelId="{10E3664C-23CE-4E34-A5A3-6C8D08818440}" type="parTrans" cxnId="{9CD2B49A-A87E-4994-9455-425CFD5FA99F}">
      <dgm:prSet/>
      <dgm:spPr/>
      <dgm:t>
        <a:bodyPr/>
        <a:lstStyle/>
        <a:p>
          <a:endParaRPr lang="en-US"/>
        </a:p>
      </dgm:t>
    </dgm:pt>
    <dgm:pt modelId="{7B1AC087-4FC6-4278-9B03-180E282B8753}" type="sibTrans" cxnId="{9CD2B49A-A87E-4994-9455-425CFD5FA99F}">
      <dgm:prSet/>
      <dgm:spPr/>
      <dgm:t>
        <a:bodyPr/>
        <a:lstStyle/>
        <a:p>
          <a:endParaRPr lang="en-US"/>
        </a:p>
      </dgm:t>
    </dgm:pt>
    <dgm:pt modelId="{EDABE457-0EB4-4BCD-8D5E-A5EFFB524658}">
      <dgm:prSet custT="1"/>
      <dgm:spPr/>
      <dgm:t>
        <a:bodyPr/>
        <a:lstStyle/>
        <a:p>
          <a:pPr>
            <a:lnSpc>
              <a:spcPct val="100000"/>
            </a:lnSpc>
          </a:pPr>
          <a:r>
            <a:rPr lang="en-US" sz="2400" dirty="0">
              <a:hlinkClick xmlns:r="http://schemas.openxmlformats.org/officeDocument/2006/relationships" r:id="rId1" action="ppaction://hlinksldjump"/>
            </a:rPr>
            <a:t>If yes, click here!</a:t>
          </a:r>
          <a:endParaRPr lang="en-US" sz="2400" dirty="0"/>
        </a:p>
      </dgm:t>
    </dgm:pt>
    <dgm:pt modelId="{2A7808FB-CD13-411B-82D9-099F90AC16C9}" type="parTrans" cxnId="{13CEDD08-70F2-45C8-924B-3578CB1E96FA}">
      <dgm:prSet/>
      <dgm:spPr/>
      <dgm:t>
        <a:bodyPr/>
        <a:lstStyle/>
        <a:p>
          <a:endParaRPr lang="en-US"/>
        </a:p>
      </dgm:t>
    </dgm:pt>
    <dgm:pt modelId="{7CC6E91F-463A-473F-8BCB-A199E4CA11D0}" type="sibTrans" cxnId="{13CEDD08-70F2-45C8-924B-3578CB1E96FA}">
      <dgm:prSet/>
      <dgm:spPr/>
      <dgm:t>
        <a:bodyPr/>
        <a:lstStyle/>
        <a:p>
          <a:endParaRPr lang="en-US"/>
        </a:p>
      </dgm:t>
    </dgm:pt>
    <dgm:pt modelId="{21B9C48C-9447-4BD3-A668-84B8ADE8A62D}" type="pres">
      <dgm:prSet presAssocID="{C7A5A81F-0F0B-48EF-9C73-7B024D3C1081}" presName="root" presStyleCnt="0">
        <dgm:presLayoutVars>
          <dgm:dir/>
          <dgm:resizeHandles val="exact"/>
        </dgm:presLayoutVars>
      </dgm:prSet>
      <dgm:spPr/>
    </dgm:pt>
    <dgm:pt modelId="{00F620FB-4EC8-4FC7-AC96-EE7E4257E19B}" type="pres">
      <dgm:prSet presAssocID="{02BCF291-97AE-4AFB-9A04-6E9FE3D0BD7B}" presName="compNode" presStyleCnt="0"/>
      <dgm:spPr/>
    </dgm:pt>
    <dgm:pt modelId="{FA1EB94C-A6CF-4685-9F70-3959E48E4B27}" type="pres">
      <dgm:prSet presAssocID="{02BCF291-97AE-4AFB-9A04-6E9FE3D0BD7B}" presName="bgRect" presStyleLbl="bgShp" presStyleIdx="0" presStyleCnt="2"/>
      <dgm:spPr/>
    </dgm:pt>
    <dgm:pt modelId="{F8582AAA-5FCB-4240-96DA-9E838BD7177D}" type="pres">
      <dgm:prSet presAssocID="{02BCF291-97AE-4AFB-9A04-6E9FE3D0BD7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No sign"/>
        </a:ext>
      </dgm:extLst>
    </dgm:pt>
    <dgm:pt modelId="{3D0CDB31-6A0F-4483-AA83-0F16BCBCDD50}" type="pres">
      <dgm:prSet presAssocID="{02BCF291-97AE-4AFB-9A04-6E9FE3D0BD7B}" presName="spaceRect" presStyleCnt="0"/>
      <dgm:spPr/>
    </dgm:pt>
    <dgm:pt modelId="{874FC330-AA20-44CB-90F9-01AE387D3F22}" type="pres">
      <dgm:prSet presAssocID="{02BCF291-97AE-4AFB-9A04-6E9FE3D0BD7B}" presName="parTx" presStyleLbl="revTx" presStyleIdx="0" presStyleCnt="2">
        <dgm:presLayoutVars>
          <dgm:chMax val="0"/>
          <dgm:chPref val="0"/>
        </dgm:presLayoutVars>
      </dgm:prSet>
      <dgm:spPr/>
    </dgm:pt>
    <dgm:pt modelId="{764A0278-FAF7-4761-A2E4-2D14B1E6B4C6}" type="pres">
      <dgm:prSet presAssocID="{7B1AC087-4FC6-4278-9B03-180E282B8753}" presName="sibTrans" presStyleCnt="0"/>
      <dgm:spPr/>
    </dgm:pt>
    <dgm:pt modelId="{2A1878DF-D77F-4806-92B0-9EDA8DBEE02C}" type="pres">
      <dgm:prSet presAssocID="{EDABE457-0EB4-4BCD-8D5E-A5EFFB524658}" presName="compNode" presStyleCnt="0"/>
      <dgm:spPr/>
    </dgm:pt>
    <dgm:pt modelId="{00DF6BA6-84C1-46AE-8640-1B402F61E3E9}" type="pres">
      <dgm:prSet presAssocID="{EDABE457-0EB4-4BCD-8D5E-A5EFFB524658}" presName="bgRect" presStyleLbl="bgShp" presStyleIdx="1" presStyleCnt="2" custLinFactNeighborX="-6823" custLinFactNeighborY="2001"/>
      <dgm:spPr/>
    </dgm:pt>
    <dgm:pt modelId="{2F3691F1-03F8-48C5-939F-D631D43E5E62}" type="pres">
      <dgm:prSet presAssocID="{EDABE457-0EB4-4BCD-8D5E-A5EFFB524658}"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heckmark"/>
        </a:ext>
      </dgm:extLst>
    </dgm:pt>
    <dgm:pt modelId="{5A04F8DB-DA8B-4745-AE42-6F61189AD3BE}" type="pres">
      <dgm:prSet presAssocID="{EDABE457-0EB4-4BCD-8D5E-A5EFFB524658}" presName="spaceRect" presStyleCnt="0"/>
      <dgm:spPr/>
    </dgm:pt>
    <dgm:pt modelId="{F4E1DAC6-B06F-455C-AA21-9CF2BE12244D}" type="pres">
      <dgm:prSet presAssocID="{EDABE457-0EB4-4BCD-8D5E-A5EFFB524658}" presName="parTx" presStyleLbl="revTx" presStyleIdx="1" presStyleCnt="2">
        <dgm:presLayoutVars>
          <dgm:chMax val="0"/>
          <dgm:chPref val="0"/>
        </dgm:presLayoutVars>
      </dgm:prSet>
      <dgm:spPr/>
    </dgm:pt>
  </dgm:ptLst>
  <dgm:cxnLst>
    <dgm:cxn modelId="{13CEDD08-70F2-45C8-924B-3578CB1E96FA}" srcId="{C7A5A81F-0F0B-48EF-9C73-7B024D3C1081}" destId="{EDABE457-0EB4-4BCD-8D5E-A5EFFB524658}" srcOrd="1" destOrd="0" parTransId="{2A7808FB-CD13-411B-82D9-099F90AC16C9}" sibTransId="{7CC6E91F-463A-473F-8BCB-A199E4CA11D0}"/>
    <dgm:cxn modelId="{EBFB4E16-F8E6-4389-A039-CF8374F26403}" type="presOf" srcId="{C7A5A81F-0F0B-48EF-9C73-7B024D3C1081}" destId="{21B9C48C-9447-4BD3-A668-84B8ADE8A62D}" srcOrd="0" destOrd="0" presId="urn:microsoft.com/office/officeart/2018/2/layout/IconVerticalSolidList"/>
    <dgm:cxn modelId="{B257EF5B-F92A-49F5-91DB-06D17CBEB8A0}" type="presOf" srcId="{EDABE457-0EB4-4BCD-8D5E-A5EFFB524658}" destId="{F4E1DAC6-B06F-455C-AA21-9CF2BE12244D}" srcOrd="0" destOrd="0" presId="urn:microsoft.com/office/officeart/2018/2/layout/IconVerticalSolidList"/>
    <dgm:cxn modelId="{DD5D865F-8195-48BC-9E5F-D265997136C4}" type="presOf" srcId="{02BCF291-97AE-4AFB-9A04-6E9FE3D0BD7B}" destId="{874FC330-AA20-44CB-90F9-01AE387D3F22}" srcOrd="0" destOrd="0" presId="urn:microsoft.com/office/officeart/2018/2/layout/IconVerticalSolidList"/>
    <dgm:cxn modelId="{9CD2B49A-A87E-4994-9455-425CFD5FA99F}" srcId="{C7A5A81F-0F0B-48EF-9C73-7B024D3C1081}" destId="{02BCF291-97AE-4AFB-9A04-6E9FE3D0BD7B}" srcOrd="0" destOrd="0" parTransId="{10E3664C-23CE-4E34-A5A3-6C8D08818440}" sibTransId="{7B1AC087-4FC6-4278-9B03-180E282B8753}"/>
    <dgm:cxn modelId="{F52F30F7-BAB5-40AC-9D71-38283EC2832B}" type="presParOf" srcId="{21B9C48C-9447-4BD3-A668-84B8ADE8A62D}" destId="{00F620FB-4EC8-4FC7-AC96-EE7E4257E19B}" srcOrd="0" destOrd="0" presId="urn:microsoft.com/office/officeart/2018/2/layout/IconVerticalSolidList"/>
    <dgm:cxn modelId="{86F57398-E196-432D-9780-0D19FEEE927F}" type="presParOf" srcId="{00F620FB-4EC8-4FC7-AC96-EE7E4257E19B}" destId="{FA1EB94C-A6CF-4685-9F70-3959E48E4B27}" srcOrd="0" destOrd="0" presId="urn:microsoft.com/office/officeart/2018/2/layout/IconVerticalSolidList"/>
    <dgm:cxn modelId="{C2E131A7-D6BE-4E40-B9CA-F98F330274EE}" type="presParOf" srcId="{00F620FB-4EC8-4FC7-AC96-EE7E4257E19B}" destId="{F8582AAA-5FCB-4240-96DA-9E838BD7177D}" srcOrd="1" destOrd="0" presId="urn:microsoft.com/office/officeart/2018/2/layout/IconVerticalSolidList"/>
    <dgm:cxn modelId="{240251C3-935D-4501-B434-D423966120C5}" type="presParOf" srcId="{00F620FB-4EC8-4FC7-AC96-EE7E4257E19B}" destId="{3D0CDB31-6A0F-4483-AA83-0F16BCBCDD50}" srcOrd="2" destOrd="0" presId="urn:microsoft.com/office/officeart/2018/2/layout/IconVerticalSolidList"/>
    <dgm:cxn modelId="{5984114D-6F8E-47BA-AEAE-A27010D75223}" type="presParOf" srcId="{00F620FB-4EC8-4FC7-AC96-EE7E4257E19B}" destId="{874FC330-AA20-44CB-90F9-01AE387D3F22}" srcOrd="3" destOrd="0" presId="urn:microsoft.com/office/officeart/2018/2/layout/IconVerticalSolidList"/>
    <dgm:cxn modelId="{6D3DD199-225A-47A4-B6C8-88058FECB3A0}" type="presParOf" srcId="{21B9C48C-9447-4BD3-A668-84B8ADE8A62D}" destId="{764A0278-FAF7-4761-A2E4-2D14B1E6B4C6}" srcOrd="1" destOrd="0" presId="urn:microsoft.com/office/officeart/2018/2/layout/IconVerticalSolidList"/>
    <dgm:cxn modelId="{7A744F5B-52AA-48AD-8750-BCDFC630E0CC}" type="presParOf" srcId="{21B9C48C-9447-4BD3-A668-84B8ADE8A62D}" destId="{2A1878DF-D77F-4806-92B0-9EDA8DBEE02C}" srcOrd="2" destOrd="0" presId="urn:microsoft.com/office/officeart/2018/2/layout/IconVerticalSolidList"/>
    <dgm:cxn modelId="{46955287-8B26-4B44-94BD-22E33799FAEB}" type="presParOf" srcId="{2A1878DF-D77F-4806-92B0-9EDA8DBEE02C}" destId="{00DF6BA6-84C1-46AE-8640-1B402F61E3E9}" srcOrd="0" destOrd="0" presId="urn:microsoft.com/office/officeart/2018/2/layout/IconVerticalSolidList"/>
    <dgm:cxn modelId="{CC3F23A2-B24A-4515-95B6-CDB07705CA97}" type="presParOf" srcId="{2A1878DF-D77F-4806-92B0-9EDA8DBEE02C}" destId="{2F3691F1-03F8-48C5-939F-D631D43E5E62}" srcOrd="1" destOrd="0" presId="urn:microsoft.com/office/officeart/2018/2/layout/IconVerticalSolidList"/>
    <dgm:cxn modelId="{1828CFD1-99F4-45E3-80CE-D638E6240070}" type="presParOf" srcId="{2A1878DF-D77F-4806-92B0-9EDA8DBEE02C}" destId="{5A04F8DB-DA8B-4745-AE42-6F61189AD3BE}" srcOrd="2" destOrd="0" presId="urn:microsoft.com/office/officeart/2018/2/layout/IconVerticalSolidList"/>
    <dgm:cxn modelId="{A10F5055-A2FA-4965-BFD9-79E9BD6AB58D}" type="presParOf" srcId="{2A1878DF-D77F-4806-92B0-9EDA8DBEE02C}" destId="{F4E1DAC6-B06F-455C-AA21-9CF2BE12244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045334-7765-4084-BF4A-C3EC0C0775B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71A0BC0-7EBA-427B-94D3-26AF74D38D11}">
      <dgm:prSet/>
      <dgm:spPr/>
      <dgm:t>
        <a:bodyPr/>
        <a:lstStyle/>
        <a:p>
          <a:r>
            <a:rPr lang="en-US" dirty="0"/>
            <a:t>Intent to apply form – must be a hard copy paper signed by the student and parent/guardian turned in to C213 by the due date.</a:t>
          </a:r>
        </a:p>
      </dgm:t>
    </dgm:pt>
    <dgm:pt modelId="{D5376CC2-3180-42F7-A90C-26C3BB36A8AB}" type="parTrans" cxnId="{7EFDB8DB-FE97-4138-9DC8-2ECB885B78DB}">
      <dgm:prSet/>
      <dgm:spPr/>
      <dgm:t>
        <a:bodyPr/>
        <a:lstStyle/>
        <a:p>
          <a:endParaRPr lang="en-US"/>
        </a:p>
      </dgm:t>
    </dgm:pt>
    <dgm:pt modelId="{0CA4F286-7CC7-4117-A74C-70CCF23C89CA}" type="sibTrans" cxnId="{7EFDB8DB-FE97-4138-9DC8-2ECB885B78DB}">
      <dgm:prSet/>
      <dgm:spPr/>
      <dgm:t>
        <a:bodyPr/>
        <a:lstStyle/>
        <a:p>
          <a:endParaRPr lang="en-US"/>
        </a:p>
      </dgm:t>
    </dgm:pt>
    <dgm:pt modelId="{D5B300E8-B975-4254-857D-B25D81FC5AC3}">
      <dgm:prSet/>
      <dgm:spPr/>
      <dgm:t>
        <a:bodyPr/>
        <a:lstStyle/>
        <a:p>
          <a:r>
            <a:rPr lang="en-US" dirty="0"/>
            <a:t>A copy of the form can be found here: </a:t>
          </a:r>
          <a:r>
            <a:rPr lang="en-US" dirty="0">
              <a:hlinkClick xmlns:r="http://schemas.openxmlformats.org/officeDocument/2006/relationships" r:id="rId1"/>
            </a:rPr>
            <a:t>National Honor Society / NHS application materials (cbsd.org)</a:t>
          </a:r>
          <a:r>
            <a:rPr lang="en-US" dirty="0"/>
            <a:t> </a:t>
          </a:r>
        </a:p>
      </dgm:t>
    </dgm:pt>
    <dgm:pt modelId="{34C156A1-46C8-42AA-BD82-04A8B5D64BE4}" type="parTrans" cxnId="{08CAA405-3D2D-44AF-B299-F071D48192EF}">
      <dgm:prSet/>
      <dgm:spPr/>
      <dgm:t>
        <a:bodyPr/>
        <a:lstStyle/>
        <a:p>
          <a:endParaRPr lang="en-US"/>
        </a:p>
      </dgm:t>
    </dgm:pt>
    <dgm:pt modelId="{0C0E03EB-991E-44CD-8C25-BE4856DECB0D}" type="sibTrans" cxnId="{08CAA405-3D2D-44AF-B299-F071D48192EF}">
      <dgm:prSet/>
      <dgm:spPr/>
      <dgm:t>
        <a:bodyPr/>
        <a:lstStyle/>
        <a:p>
          <a:endParaRPr lang="en-US"/>
        </a:p>
      </dgm:t>
    </dgm:pt>
    <dgm:pt modelId="{83B973BC-7CA0-4FD3-B466-64E15CD46C1D}">
      <dgm:prSet/>
      <dgm:spPr/>
      <dgm:t>
        <a:bodyPr/>
        <a:lstStyle/>
        <a:p>
          <a:r>
            <a:rPr lang="en-US" dirty="0"/>
            <a:t>Failure to complete this portion will prevent an application from moving on to the review process.</a:t>
          </a:r>
        </a:p>
      </dgm:t>
    </dgm:pt>
    <dgm:pt modelId="{F3811FFE-920D-4C73-B9FF-D795196F0785}" type="parTrans" cxnId="{A5440338-F386-4E12-9A16-7D58DE3D378A}">
      <dgm:prSet/>
      <dgm:spPr/>
      <dgm:t>
        <a:bodyPr/>
        <a:lstStyle/>
        <a:p>
          <a:endParaRPr lang="en-US"/>
        </a:p>
      </dgm:t>
    </dgm:pt>
    <dgm:pt modelId="{EFE43E25-3776-48B7-94C7-99D9C583C8E6}" type="sibTrans" cxnId="{A5440338-F386-4E12-9A16-7D58DE3D378A}">
      <dgm:prSet/>
      <dgm:spPr/>
      <dgm:t>
        <a:bodyPr/>
        <a:lstStyle/>
        <a:p>
          <a:endParaRPr lang="en-US"/>
        </a:p>
      </dgm:t>
    </dgm:pt>
    <dgm:pt modelId="{50163C15-8D7E-4B5D-924A-056F430A9BC3}" type="pres">
      <dgm:prSet presAssocID="{76045334-7765-4084-BF4A-C3EC0C0775B1}" presName="linear" presStyleCnt="0">
        <dgm:presLayoutVars>
          <dgm:animLvl val="lvl"/>
          <dgm:resizeHandles val="exact"/>
        </dgm:presLayoutVars>
      </dgm:prSet>
      <dgm:spPr/>
    </dgm:pt>
    <dgm:pt modelId="{6BCD7203-2918-4A12-98A6-58ABA6F7EE20}" type="pres">
      <dgm:prSet presAssocID="{571A0BC0-7EBA-427B-94D3-26AF74D38D11}" presName="parentText" presStyleLbl="node1" presStyleIdx="0" presStyleCnt="3">
        <dgm:presLayoutVars>
          <dgm:chMax val="0"/>
          <dgm:bulletEnabled val="1"/>
        </dgm:presLayoutVars>
      </dgm:prSet>
      <dgm:spPr/>
    </dgm:pt>
    <dgm:pt modelId="{CEC78AC2-2A4F-453B-8EB1-6A875F648883}" type="pres">
      <dgm:prSet presAssocID="{0CA4F286-7CC7-4117-A74C-70CCF23C89CA}" presName="spacer" presStyleCnt="0"/>
      <dgm:spPr/>
    </dgm:pt>
    <dgm:pt modelId="{BC7F267F-BCF8-44B8-A2F1-58E553ADE922}" type="pres">
      <dgm:prSet presAssocID="{D5B300E8-B975-4254-857D-B25D81FC5AC3}" presName="parentText" presStyleLbl="node1" presStyleIdx="1" presStyleCnt="3">
        <dgm:presLayoutVars>
          <dgm:chMax val="0"/>
          <dgm:bulletEnabled val="1"/>
        </dgm:presLayoutVars>
      </dgm:prSet>
      <dgm:spPr/>
    </dgm:pt>
    <dgm:pt modelId="{D9C0AE1C-2F14-4BF4-9A76-8C3E30750915}" type="pres">
      <dgm:prSet presAssocID="{0C0E03EB-991E-44CD-8C25-BE4856DECB0D}" presName="spacer" presStyleCnt="0"/>
      <dgm:spPr/>
    </dgm:pt>
    <dgm:pt modelId="{B8A41E6E-C5F1-4E46-9819-A4885717970B}" type="pres">
      <dgm:prSet presAssocID="{83B973BC-7CA0-4FD3-B466-64E15CD46C1D}" presName="parentText" presStyleLbl="node1" presStyleIdx="2" presStyleCnt="3">
        <dgm:presLayoutVars>
          <dgm:chMax val="0"/>
          <dgm:bulletEnabled val="1"/>
        </dgm:presLayoutVars>
      </dgm:prSet>
      <dgm:spPr/>
    </dgm:pt>
  </dgm:ptLst>
  <dgm:cxnLst>
    <dgm:cxn modelId="{08CAA405-3D2D-44AF-B299-F071D48192EF}" srcId="{76045334-7765-4084-BF4A-C3EC0C0775B1}" destId="{D5B300E8-B975-4254-857D-B25D81FC5AC3}" srcOrd="1" destOrd="0" parTransId="{34C156A1-46C8-42AA-BD82-04A8B5D64BE4}" sibTransId="{0C0E03EB-991E-44CD-8C25-BE4856DECB0D}"/>
    <dgm:cxn modelId="{FDDCB917-C1F3-4437-9B68-9B8C6F859017}" type="presOf" srcId="{571A0BC0-7EBA-427B-94D3-26AF74D38D11}" destId="{6BCD7203-2918-4A12-98A6-58ABA6F7EE20}" srcOrd="0" destOrd="0" presId="urn:microsoft.com/office/officeart/2005/8/layout/vList2"/>
    <dgm:cxn modelId="{A5440338-F386-4E12-9A16-7D58DE3D378A}" srcId="{76045334-7765-4084-BF4A-C3EC0C0775B1}" destId="{83B973BC-7CA0-4FD3-B466-64E15CD46C1D}" srcOrd="2" destOrd="0" parTransId="{F3811FFE-920D-4C73-B9FF-D795196F0785}" sibTransId="{EFE43E25-3776-48B7-94C7-99D9C583C8E6}"/>
    <dgm:cxn modelId="{8A4CE2AE-04FC-4E92-B08F-77AF123130BE}" type="presOf" srcId="{83B973BC-7CA0-4FD3-B466-64E15CD46C1D}" destId="{B8A41E6E-C5F1-4E46-9819-A4885717970B}" srcOrd="0" destOrd="0" presId="urn:microsoft.com/office/officeart/2005/8/layout/vList2"/>
    <dgm:cxn modelId="{5284C0DA-08CB-489A-A2B2-C83E2A1A8229}" type="presOf" srcId="{76045334-7765-4084-BF4A-C3EC0C0775B1}" destId="{50163C15-8D7E-4B5D-924A-056F430A9BC3}" srcOrd="0" destOrd="0" presId="urn:microsoft.com/office/officeart/2005/8/layout/vList2"/>
    <dgm:cxn modelId="{7EFDB8DB-FE97-4138-9DC8-2ECB885B78DB}" srcId="{76045334-7765-4084-BF4A-C3EC0C0775B1}" destId="{571A0BC0-7EBA-427B-94D3-26AF74D38D11}" srcOrd="0" destOrd="0" parTransId="{D5376CC2-3180-42F7-A90C-26C3BB36A8AB}" sibTransId="{0CA4F286-7CC7-4117-A74C-70CCF23C89CA}"/>
    <dgm:cxn modelId="{339435EF-1070-4357-B11B-13E770AD32CE}" type="presOf" srcId="{D5B300E8-B975-4254-857D-B25D81FC5AC3}" destId="{BC7F267F-BCF8-44B8-A2F1-58E553ADE922}" srcOrd="0" destOrd="0" presId="urn:microsoft.com/office/officeart/2005/8/layout/vList2"/>
    <dgm:cxn modelId="{1875A5E3-09F3-4200-8BF2-A59E1C0880AA}" type="presParOf" srcId="{50163C15-8D7E-4B5D-924A-056F430A9BC3}" destId="{6BCD7203-2918-4A12-98A6-58ABA6F7EE20}" srcOrd="0" destOrd="0" presId="urn:microsoft.com/office/officeart/2005/8/layout/vList2"/>
    <dgm:cxn modelId="{A845B7E0-7DBA-4DA8-B519-1CEF9B976521}" type="presParOf" srcId="{50163C15-8D7E-4B5D-924A-056F430A9BC3}" destId="{CEC78AC2-2A4F-453B-8EB1-6A875F648883}" srcOrd="1" destOrd="0" presId="urn:microsoft.com/office/officeart/2005/8/layout/vList2"/>
    <dgm:cxn modelId="{07CCF18F-17F3-46E1-BAB2-94EC29DCCA0D}" type="presParOf" srcId="{50163C15-8D7E-4B5D-924A-056F430A9BC3}" destId="{BC7F267F-BCF8-44B8-A2F1-58E553ADE922}" srcOrd="2" destOrd="0" presId="urn:microsoft.com/office/officeart/2005/8/layout/vList2"/>
    <dgm:cxn modelId="{2AEF65BC-032D-48CA-B93C-4DC9AFAA07C2}" type="presParOf" srcId="{50163C15-8D7E-4B5D-924A-056F430A9BC3}" destId="{D9C0AE1C-2F14-4BF4-9A76-8C3E30750915}" srcOrd="3" destOrd="0" presId="urn:microsoft.com/office/officeart/2005/8/layout/vList2"/>
    <dgm:cxn modelId="{39E22A92-5763-4BF7-AA19-78250FCC7531}" type="presParOf" srcId="{50163C15-8D7E-4B5D-924A-056F430A9BC3}" destId="{B8A41E6E-C5F1-4E46-9819-A488571797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9E1EA-F6AD-4FC7-B2CD-679699F2847E}">
      <dsp:nvSpPr>
        <dsp:cNvPr id="0" name=""/>
        <dsp:cNvSpPr/>
      </dsp:nvSpPr>
      <dsp:spPr>
        <a:xfrm>
          <a:off x="0" y="4508524"/>
          <a:ext cx="9326345" cy="14797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Where to find stuff:</a:t>
          </a:r>
        </a:p>
      </dsp:txBody>
      <dsp:txXfrm>
        <a:off x="0" y="4508524"/>
        <a:ext cx="9326345" cy="799091"/>
      </dsp:txXfrm>
    </dsp:sp>
    <dsp:sp modelId="{E1A9D317-CDA2-449B-B233-DA26247A408A}">
      <dsp:nvSpPr>
        <dsp:cNvPr id="0" name=""/>
        <dsp:cNvSpPr/>
      </dsp:nvSpPr>
      <dsp:spPr>
        <a:xfrm>
          <a:off x="0" y="5278020"/>
          <a:ext cx="4663172" cy="68070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CBE NHS website: </a:t>
          </a:r>
          <a:r>
            <a:rPr lang="en-US" sz="2200" kern="1200" dirty="0">
              <a:hlinkClick xmlns:r="http://schemas.openxmlformats.org/officeDocument/2006/relationships" r:id="rId1"/>
            </a:rPr>
            <a:t>click here</a:t>
          </a:r>
          <a:endParaRPr lang="en-US" sz="2200" kern="1200" dirty="0"/>
        </a:p>
      </dsp:txBody>
      <dsp:txXfrm>
        <a:off x="0" y="5278020"/>
        <a:ext cx="4663172" cy="680707"/>
      </dsp:txXfrm>
    </dsp:sp>
    <dsp:sp modelId="{C3EADD93-4D52-4574-91AC-3BA61F90B5F7}">
      <dsp:nvSpPr>
        <dsp:cNvPr id="0" name=""/>
        <dsp:cNvSpPr/>
      </dsp:nvSpPr>
      <dsp:spPr>
        <a:xfrm>
          <a:off x="4663172" y="5278020"/>
          <a:ext cx="4663172" cy="68070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Follow us on Instagram @cbe_nhs</a:t>
          </a:r>
        </a:p>
      </dsp:txBody>
      <dsp:txXfrm>
        <a:off x="4663172" y="5278020"/>
        <a:ext cx="4663172" cy="680707"/>
      </dsp:txXfrm>
    </dsp:sp>
    <dsp:sp modelId="{60E24560-08E2-4178-B158-1AB36F4B3253}">
      <dsp:nvSpPr>
        <dsp:cNvPr id="0" name=""/>
        <dsp:cNvSpPr/>
      </dsp:nvSpPr>
      <dsp:spPr>
        <a:xfrm rot="10800000">
          <a:off x="0" y="2254791"/>
          <a:ext cx="9326345" cy="227593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NHS advisors at CBE:</a:t>
          </a:r>
        </a:p>
      </dsp:txBody>
      <dsp:txXfrm rot="-10800000">
        <a:off x="0" y="2254791"/>
        <a:ext cx="9326345" cy="798851"/>
      </dsp:txXfrm>
    </dsp:sp>
    <dsp:sp modelId="{2A9FF05B-0A72-4C92-9FC6-4958F26776AC}">
      <dsp:nvSpPr>
        <dsp:cNvPr id="0" name=""/>
        <dsp:cNvSpPr/>
      </dsp:nvSpPr>
      <dsp:spPr>
        <a:xfrm>
          <a:off x="0" y="3053643"/>
          <a:ext cx="4663172" cy="68050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Mr. Erica Porreca – room C216, </a:t>
          </a:r>
          <a:r>
            <a:rPr lang="en-US" sz="2200" kern="1200" dirty="0">
              <a:hlinkClick xmlns:r="http://schemas.openxmlformats.org/officeDocument/2006/relationships" r:id="rId2"/>
            </a:rPr>
            <a:t>einman@cbsd.org</a:t>
          </a:r>
          <a:endParaRPr lang="en-US" sz="2200" kern="1200" dirty="0"/>
        </a:p>
      </dsp:txBody>
      <dsp:txXfrm>
        <a:off x="0" y="3053643"/>
        <a:ext cx="4663172" cy="680503"/>
      </dsp:txXfrm>
    </dsp:sp>
    <dsp:sp modelId="{B624DDEC-6CC9-4266-805D-EC717C7665FC}">
      <dsp:nvSpPr>
        <dsp:cNvPr id="0" name=""/>
        <dsp:cNvSpPr/>
      </dsp:nvSpPr>
      <dsp:spPr>
        <a:xfrm>
          <a:off x="4663172" y="3053643"/>
          <a:ext cx="4663172" cy="68050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Mrs. Sharon Payne – room C213, </a:t>
          </a:r>
          <a:r>
            <a:rPr lang="en-US" sz="2200" kern="1200" dirty="0">
              <a:hlinkClick xmlns:r="http://schemas.openxmlformats.org/officeDocument/2006/relationships" r:id="rId3"/>
            </a:rPr>
            <a:t>spayne@cbsd.org</a:t>
          </a:r>
          <a:endParaRPr lang="en-US" sz="2200" kern="1200" dirty="0"/>
        </a:p>
      </dsp:txBody>
      <dsp:txXfrm>
        <a:off x="4663172" y="3053643"/>
        <a:ext cx="4663172" cy="680503"/>
      </dsp:txXfrm>
    </dsp:sp>
    <dsp:sp modelId="{6F9B11D5-2CCE-45B4-B7B2-24E00AEE3950}">
      <dsp:nvSpPr>
        <dsp:cNvPr id="0" name=""/>
        <dsp:cNvSpPr/>
      </dsp:nvSpPr>
      <dsp:spPr>
        <a:xfrm rot="10800000">
          <a:off x="0" y="1058"/>
          <a:ext cx="9326345" cy="227593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The National Honor Society (NHS) is the nation's premier organization established to recognize outstanding high school students. More than just an honor roll, NHS serves to honor those students who have demonstrated excellence in the areas of Scholarship, Leadership, Service, and Character. These characteristics have been associated with membership in the organization since their beginnings in 1921. Chapter membership not only recognizes students for their accomplishments but challenges them to develop further through active involvement in school activities and community service.</a:t>
          </a:r>
        </a:p>
      </dsp:txBody>
      <dsp:txXfrm rot="10800000">
        <a:off x="0" y="1058"/>
        <a:ext cx="9326345" cy="14788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AD5F8-246B-47F7-9172-B8FD507805FF}">
      <dsp:nvSpPr>
        <dsp:cNvPr id="0" name=""/>
        <dsp:cNvSpPr/>
      </dsp:nvSpPr>
      <dsp:spPr>
        <a:xfrm>
          <a:off x="0" y="0"/>
          <a:ext cx="683111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C4527-DE60-4F07-88D6-AA3E0AEEA017}">
      <dsp:nvSpPr>
        <dsp:cNvPr id="0" name=""/>
        <dsp:cNvSpPr/>
      </dsp:nvSpPr>
      <dsp:spPr>
        <a:xfrm>
          <a:off x="0" y="0"/>
          <a:ext cx="6831118" cy="1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1"/>
              </a:solidFill>
            </a:rPr>
            <a:t>Student application </a:t>
          </a:r>
          <a:r>
            <a:rPr lang="en-US" sz="2400" kern="1200" dirty="0"/>
            <a:t>– must be </a:t>
          </a:r>
          <a:r>
            <a:rPr lang="en-US" sz="2400" b="1" kern="1200" dirty="0"/>
            <a:t>completed online</a:t>
          </a:r>
          <a:r>
            <a:rPr lang="en-US" sz="2400" kern="1200" dirty="0"/>
            <a:t> and takes some time; </a:t>
          </a:r>
          <a:r>
            <a:rPr lang="en-US" sz="2400" b="1" kern="1200" dirty="0"/>
            <a:t>be sure you have time to complete </a:t>
          </a:r>
          <a:r>
            <a:rPr lang="en-US" sz="2400" kern="1200" dirty="0"/>
            <a:t>this part fully in one sitting!</a:t>
          </a:r>
        </a:p>
      </dsp:txBody>
      <dsp:txXfrm>
        <a:off x="0" y="0"/>
        <a:ext cx="6831118" cy="1514975"/>
      </dsp:txXfrm>
    </dsp:sp>
    <dsp:sp modelId="{E464A4D0-DE98-4307-AB85-69D7F00837A8}">
      <dsp:nvSpPr>
        <dsp:cNvPr id="0" name=""/>
        <dsp:cNvSpPr/>
      </dsp:nvSpPr>
      <dsp:spPr>
        <a:xfrm>
          <a:off x="0" y="1514975"/>
          <a:ext cx="6831118" cy="0"/>
        </a:xfrm>
        <a:prstGeom prst="line">
          <a:avLst/>
        </a:prstGeom>
        <a:solidFill>
          <a:schemeClr val="accent2">
            <a:hueOff val="-505269"/>
            <a:satOff val="-225"/>
            <a:lumOff val="2352"/>
            <a:alphaOff val="0"/>
          </a:schemeClr>
        </a:solidFill>
        <a:ln w="12700" cap="flat" cmpd="sng" algn="ctr">
          <a:solidFill>
            <a:schemeClr val="accent2">
              <a:hueOff val="-505269"/>
              <a:satOff val="-225"/>
              <a:lumOff val="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2A70F-3813-4FAA-AAB7-9CF2696B6343}">
      <dsp:nvSpPr>
        <dsp:cNvPr id="0" name=""/>
        <dsp:cNvSpPr/>
      </dsp:nvSpPr>
      <dsp:spPr>
        <a:xfrm>
          <a:off x="0" y="1514975"/>
          <a:ext cx="6831118" cy="1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Link for the online form can be found here: </a:t>
          </a:r>
          <a:r>
            <a:rPr lang="en-US" sz="2400" kern="1200" dirty="0">
              <a:hlinkClick xmlns:r="http://schemas.openxmlformats.org/officeDocument/2006/relationships" r:id="rId1"/>
            </a:rPr>
            <a:t>National Honor Society / NHS application materials (cbsd.org)</a:t>
          </a:r>
          <a:endParaRPr lang="en-US" sz="2400" kern="1200" dirty="0"/>
        </a:p>
      </dsp:txBody>
      <dsp:txXfrm>
        <a:off x="0" y="1514975"/>
        <a:ext cx="6831118" cy="1514975"/>
      </dsp:txXfrm>
    </dsp:sp>
    <dsp:sp modelId="{8475B50A-CEE0-49C2-9724-1E3DBF80FCF5}">
      <dsp:nvSpPr>
        <dsp:cNvPr id="0" name=""/>
        <dsp:cNvSpPr/>
      </dsp:nvSpPr>
      <dsp:spPr>
        <a:xfrm>
          <a:off x="0" y="3029950"/>
          <a:ext cx="6831118" cy="0"/>
        </a:xfrm>
        <a:prstGeom prst="line">
          <a:avLst/>
        </a:prstGeom>
        <a:solidFill>
          <a:schemeClr val="accent2">
            <a:hueOff val="-1010537"/>
            <a:satOff val="-449"/>
            <a:lumOff val="4705"/>
            <a:alphaOff val="0"/>
          </a:schemeClr>
        </a:solidFill>
        <a:ln w="12700" cap="flat" cmpd="sng" algn="ctr">
          <a:solidFill>
            <a:schemeClr val="accent2">
              <a:hueOff val="-1010537"/>
              <a:satOff val="-449"/>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34DF0-FC7A-449A-A11C-076F27B098A6}">
      <dsp:nvSpPr>
        <dsp:cNvPr id="0" name=""/>
        <dsp:cNvSpPr/>
      </dsp:nvSpPr>
      <dsp:spPr>
        <a:xfrm>
          <a:off x="0" y="3029950"/>
          <a:ext cx="6831118" cy="1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Failure to complete this form fully will prevent an application from moving on to the review process.</a:t>
          </a:r>
        </a:p>
      </dsp:txBody>
      <dsp:txXfrm>
        <a:off x="0" y="3029950"/>
        <a:ext cx="6831118" cy="1514975"/>
      </dsp:txXfrm>
    </dsp:sp>
    <dsp:sp modelId="{7A0356DC-F3B2-4985-836B-53BBC2FC4E50}">
      <dsp:nvSpPr>
        <dsp:cNvPr id="0" name=""/>
        <dsp:cNvSpPr/>
      </dsp:nvSpPr>
      <dsp:spPr>
        <a:xfrm>
          <a:off x="0" y="4544925"/>
          <a:ext cx="6831118" cy="0"/>
        </a:xfrm>
        <a:prstGeom prst="line">
          <a:avLst/>
        </a:prstGeom>
        <a:solidFill>
          <a:schemeClr val="accent2">
            <a:hueOff val="-1515806"/>
            <a:satOff val="-674"/>
            <a:lumOff val="7057"/>
            <a:alphaOff val="0"/>
          </a:schemeClr>
        </a:solidFill>
        <a:ln w="12700" cap="flat" cmpd="sng" algn="ctr">
          <a:solidFill>
            <a:schemeClr val="accent2">
              <a:hueOff val="-1515806"/>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08CB6-F6C6-42E2-AE06-DF146D802848}">
      <dsp:nvSpPr>
        <dsp:cNvPr id="0" name=""/>
        <dsp:cNvSpPr/>
      </dsp:nvSpPr>
      <dsp:spPr>
        <a:xfrm>
          <a:off x="0" y="4544925"/>
          <a:ext cx="6831118" cy="151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Please continue reading for important details and tips for a successful application!</a:t>
          </a:r>
        </a:p>
      </dsp:txBody>
      <dsp:txXfrm>
        <a:off x="0" y="4544925"/>
        <a:ext cx="6831118" cy="15149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D363F-2DD4-4A3E-91D8-68DAE240B56E}">
      <dsp:nvSpPr>
        <dsp:cNvPr id="0" name=""/>
        <dsp:cNvSpPr/>
      </dsp:nvSpPr>
      <dsp:spPr>
        <a:xfrm>
          <a:off x="0" y="2958"/>
          <a:ext cx="683111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2B3A6-D748-440E-B09A-F24EC4C4E9F3}">
      <dsp:nvSpPr>
        <dsp:cNvPr id="0" name=""/>
        <dsp:cNvSpPr/>
      </dsp:nvSpPr>
      <dsp:spPr>
        <a:xfrm>
          <a:off x="0" y="2958"/>
          <a:ext cx="6831118" cy="1008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The student application requires the student to demonstrate in-school involvement, service, and leadership.</a:t>
          </a:r>
        </a:p>
      </dsp:txBody>
      <dsp:txXfrm>
        <a:off x="0" y="2958"/>
        <a:ext cx="6831118" cy="1008997"/>
      </dsp:txXfrm>
    </dsp:sp>
    <dsp:sp modelId="{37A7C235-51BE-4DED-8B6B-98830F9C4D34}">
      <dsp:nvSpPr>
        <dsp:cNvPr id="0" name=""/>
        <dsp:cNvSpPr/>
      </dsp:nvSpPr>
      <dsp:spPr>
        <a:xfrm>
          <a:off x="0" y="1011956"/>
          <a:ext cx="6831118" cy="0"/>
        </a:xfrm>
        <a:prstGeom prst="line">
          <a:avLst/>
        </a:prstGeom>
        <a:solidFill>
          <a:schemeClr val="accent2">
            <a:hueOff val="-303161"/>
            <a:satOff val="-135"/>
            <a:lumOff val="1411"/>
            <a:alphaOff val="0"/>
          </a:schemeClr>
        </a:solidFill>
        <a:ln w="12700" cap="flat" cmpd="sng" algn="ctr">
          <a:solidFill>
            <a:schemeClr val="accent2">
              <a:hueOff val="-303161"/>
              <a:satOff val="-135"/>
              <a:lumOff val="14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A9D9D-40F2-45C1-96FF-3A3733EDFF5D}">
      <dsp:nvSpPr>
        <dsp:cNvPr id="0" name=""/>
        <dsp:cNvSpPr/>
      </dsp:nvSpPr>
      <dsp:spPr>
        <a:xfrm>
          <a:off x="0" y="1011956"/>
          <a:ext cx="6831118" cy="1008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An activity is considered if the student was involved in the activity AFTER the completion of their 9</a:t>
          </a:r>
          <a:r>
            <a:rPr lang="en-US" sz="1500" kern="1200" baseline="30000" dirty="0"/>
            <a:t>th</a:t>
          </a:r>
          <a:r>
            <a:rPr lang="en-US" sz="1500" kern="1200" dirty="0"/>
            <a:t> grade year; this means 9</a:t>
          </a:r>
          <a:r>
            <a:rPr lang="en-US" sz="1500" kern="1200" baseline="30000" dirty="0"/>
            <a:t>th</a:t>
          </a:r>
          <a:r>
            <a:rPr lang="en-US" sz="1500" kern="1200" dirty="0"/>
            <a:t> grade activities are not considered, however, involvement happening in the summer between 9</a:t>
          </a:r>
          <a:r>
            <a:rPr lang="en-US" sz="1500" kern="1200" baseline="30000" dirty="0"/>
            <a:t>th</a:t>
          </a:r>
          <a:r>
            <a:rPr lang="en-US" sz="1500" kern="1200" dirty="0"/>
            <a:t> and 10</a:t>
          </a:r>
          <a:r>
            <a:rPr lang="en-US" sz="1500" kern="1200" baseline="30000" dirty="0"/>
            <a:t>th</a:t>
          </a:r>
          <a:r>
            <a:rPr lang="en-US" sz="1500" kern="1200" dirty="0"/>
            <a:t> grade will count.</a:t>
          </a:r>
        </a:p>
      </dsp:txBody>
      <dsp:txXfrm>
        <a:off x="0" y="1011956"/>
        <a:ext cx="6831118" cy="1008997"/>
      </dsp:txXfrm>
    </dsp:sp>
    <dsp:sp modelId="{27537A82-7971-43F9-BC42-66AD70A2BA5B}">
      <dsp:nvSpPr>
        <dsp:cNvPr id="0" name=""/>
        <dsp:cNvSpPr/>
      </dsp:nvSpPr>
      <dsp:spPr>
        <a:xfrm>
          <a:off x="0" y="2020953"/>
          <a:ext cx="6831118" cy="0"/>
        </a:xfrm>
        <a:prstGeom prst="line">
          <a:avLst/>
        </a:prstGeom>
        <a:solidFill>
          <a:schemeClr val="accent2">
            <a:hueOff val="-606322"/>
            <a:satOff val="-270"/>
            <a:lumOff val="2823"/>
            <a:alphaOff val="0"/>
          </a:schemeClr>
        </a:solidFill>
        <a:ln w="12700" cap="flat" cmpd="sng" algn="ctr">
          <a:solidFill>
            <a:schemeClr val="accent2">
              <a:hueOff val="-606322"/>
              <a:satOff val="-270"/>
              <a:lumOff val="28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65C12-F054-4346-B4BD-F4B0D8DBFCB9}">
      <dsp:nvSpPr>
        <dsp:cNvPr id="0" name=""/>
        <dsp:cNvSpPr/>
      </dsp:nvSpPr>
      <dsp:spPr>
        <a:xfrm>
          <a:off x="0" y="2020953"/>
          <a:ext cx="6831118" cy="1008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An activity can only be listed in only 1 of the 3 categories (in-school, service, and leadership). Once an activity is listed under “in-school” it cannot be reused to support leadership or service. Make sure you think about where you list your activities!!!</a:t>
          </a:r>
        </a:p>
      </dsp:txBody>
      <dsp:txXfrm>
        <a:off x="0" y="2020953"/>
        <a:ext cx="6831118" cy="1008997"/>
      </dsp:txXfrm>
    </dsp:sp>
    <dsp:sp modelId="{8FC6CCB2-0ECC-4EB3-8273-D19DD94497AC}">
      <dsp:nvSpPr>
        <dsp:cNvPr id="0" name=""/>
        <dsp:cNvSpPr/>
      </dsp:nvSpPr>
      <dsp:spPr>
        <a:xfrm>
          <a:off x="0" y="3029950"/>
          <a:ext cx="6831118" cy="0"/>
        </a:xfrm>
        <a:prstGeom prst="line">
          <a:avLst/>
        </a:prstGeom>
        <a:solidFill>
          <a:schemeClr val="accent2">
            <a:hueOff val="-909483"/>
            <a:satOff val="-404"/>
            <a:lumOff val="4234"/>
            <a:alphaOff val="0"/>
          </a:schemeClr>
        </a:solidFill>
        <a:ln w="12700" cap="flat" cmpd="sng" algn="ctr">
          <a:solidFill>
            <a:schemeClr val="accent2">
              <a:hueOff val="-909483"/>
              <a:satOff val="-404"/>
              <a:lumOff val="42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933D7-975C-433D-9B8B-B891D467B874}">
      <dsp:nvSpPr>
        <dsp:cNvPr id="0" name=""/>
        <dsp:cNvSpPr/>
      </dsp:nvSpPr>
      <dsp:spPr>
        <a:xfrm>
          <a:off x="0" y="3029950"/>
          <a:ext cx="6831118" cy="1008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Students are limited to listing their 4 most relevant activities for each of the 3 categories.</a:t>
          </a:r>
        </a:p>
      </dsp:txBody>
      <dsp:txXfrm>
        <a:off x="0" y="3029950"/>
        <a:ext cx="6831118" cy="1008997"/>
      </dsp:txXfrm>
    </dsp:sp>
    <dsp:sp modelId="{CCA804D1-A234-48D7-B86B-473A181E56C2}">
      <dsp:nvSpPr>
        <dsp:cNvPr id="0" name=""/>
        <dsp:cNvSpPr/>
      </dsp:nvSpPr>
      <dsp:spPr>
        <a:xfrm>
          <a:off x="0" y="4038947"/>
          <a:ext cx="6831118" cy="0"/>
        </a:xfrm>
        <a:prstGeom prst="line">
          <a:avLst/>
        </a:prstGeom>
        <a:solidFill>
          <a:schemeClr val="accent2">
            <a:hueOff val="-1212645"/>
            <a:satOff val="-539"/>
            <a:lumOff val="5646"/>
            <a:alphaOff val="0"/>
          </a:schemeClr>
        </a:solidFill>
        <a:ln w="12700" cap="flat" cmpd="sng" algn="ctr">
          <a:solidFill>
            <a:schemeClr val="accent2">
              <a:hueOff val="-1212645"/>
              <a:satOff val="-539"/>
              <a:lumOff val="5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C70CB-B959-4736-8AAD-6BDD92F76790}">
      <dsp:nvSpPr>
        <dsp:cNvPr id="0" name=""/>
        <dsp:cNvSpPr/>
      </dsp:nvSpPr>
      <dsp:spPr>
        <a:xfrm>
          <a:off x="0" y="4038947"/>
          <a:ext cx="6831118" cy="1008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Any activities listed should demonstrate on-going student involvement; “one off” or single day activities will not be considered. </a:t>
          </a:r>
        </a:p>
      </dsp:txBody>
      <dsp:txXfrm>
        <a:off x="0" y="4038947"/>
        <a:ext cx="6831118" cy="1008997"/>
      </dsp:txXfrm>
    </dsp:sp>
    <dsp:sp modelId="{6BEE14EB-0C77-4F5B-80A4-B344603FAE2A}">
      <dsp:nvSpPr>
        <dsp:cNvPr id="0" name=""/>
        <dsp:cNvSpPr/>
      </dsp:nvSpPr>
      <dsp:spPr>
        <a:xfrm>
          <a:off x="0" y="5047944"/>
          <a:ext cx="6831118" cy="0"/>
        </a:xfrm>
        <a:prstGeom prst="line">
          <a:avLst/>
        </a:prstGeom>
        <a:solidFill>
          <a:schemeClr val="accent2">
            <a:hueOff val="-1515806"/>
            <a:satOff val="-674"/>
            <a:lumOff val="7057"/>
            <a:alphaOff val="0"/>
          </a:schemeClr>
        </a:solidFill>
        <a:ln w="12700" cap="flat" cmpd="sng" algn="ctr">
          <a:solidFill>
            <a:schemeClr val="accent2">
              <a:hueOff val="-1515806"/>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E9FA8-D027-4580-9B75-DF0CA49DFCA0}">
      <dsp:nvSpPr>
        <dsp:cNvPr id="0" name=""/>
        <dsp:cNvSpPr/>
      </dsp:nvSpPr>
      <dsp:spPr>
        <a:xfrm>
          <a:off x="0" y="5047944"/>
          <a:ext cx="6831118" cy="1008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Activities where a student is newly involved will not be considered. Student must be established in the activity for consideration.</a:t>
          </a:r>
        </a:p>
      </dsp:txBody>
      <dsp:txXfrm>
        <a:off x="0" y="5047944"/>
        <a:ext cx="6831118" cy="10089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A10C9-9BEB-497A-9408-443A2BA23C26}">
      <dsp:nvSpPr>
        <dsp:cNvPr id="0" name=""/>
        <dsp:cNvSpPr/>
      </dsp:nvSpPr>
      <dsp:spPr>
        <a:xfrm>
          <a:off x="862660" y="2365"/>
          <a:ext cx="3055254" cy="18331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Verification Evaluation forms – students must request that adult supervisors complete evaluation forms to support their application. </a:t>
          </a:r>
        </a:p>
      </dsp:txBody>
      <dsp:txXfrm>
        <a:off x="862660" y="2365"/>
        <a:ext cx="3055254" cy="1833152"/>
      </dsp:txXfrm>
    </dsp:sp>
    <dsp:sp modelId="{20B1FA2C-0FBD-4E29-B850-A7C41046FC80}">
      <dsp:nvSpPr>
        <dsp:cNvPr id="0" name=""/>
        <dsp:cNvSpPr/>
      </dsp:nvSpPr>
      <dsp:spPr>
        <a:xfrm>
          <a:off x="4223440" y="2365"/>
          <a:ext cx="3055254" cy="183315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 is the discretion of the supervising adult completing the verification what information is shared on the application.</a:t>
          </a:r>
        </a:p>
      </dsp:txBody>
      <dsp:txXfrm>
        <a:off x="4223440" y="2365"/>
        <a:ext cx="3055254" cy="1833152"/>
      </dsp:txXfrm>
    </dsp:sp>
    <dsp:sp modelId="{C3E3FCB2-838E-4E10-848A-C1123ABE00F9}">
      <dsp:nvSpPr>
        <dsp:cNvPr id="0" name=""/>
        <dsp:cNvSpPr/>
      </dsp:nvSpPr>
      <dsp:spPr>
        <a:xfrm>
          <a:off x="7584220" y="2365"/>
          <a:ext cx="3055254" cy="18331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Link for online verification form can be found here: </a:t>
          </a:r>
          <a:r>
            <a:rPr lang="en-US" sz="1800" kern="1200" dirty="0">
              <a:hlinkClick xmlns:r="http://schemas.openxmlformats.org/officeDocument/2006/relationships" r:id="rId1"/>
            </a:rPr>
            <a:t>National Honor Society / NHS application materials (cbsd.org)</a:t>
          </a:r>
          <a:endParaRPr lang="en-US" sz="1800" kern="1200" dirty="0"/>
        </a:p>
      </dsp:txBody>
      <dsp:txXfrm>
        <a:off x="7584220" y="2365"/>
        <a:ext cx="3055254" cy="1833152"/>
      </dsp:txXfrm>
    </dsp:sp>
    <dsp:sp modelId="{403B9323-CF40-4692-82E9-F9C1C94D1AEC}">
      <dsp:nvSpPr>
        <dsp:cNvPr id="0" name=""/>
        <dsp:cNvSpPr/>
      </dsp:nvSpPr>
      <dsp:spPr>
        <a:xfrm>
          <a:off x="2543050" y="2141043"/>
          <a:ext cx="3055254" cy="18331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There must be at least 1 verification form to support each part (in-school, service, and leadership) of the application.</a:t>
          </a:r>
        </a:p>
      </dsp:txBody>
      <dsp:txXfrm>
        <a:off x="2543050" y="2141043"/>
        <a:ext cx="3055254" cy="1833152"/>
      </dsp:txXfrm>
    </dsp:sp>
    <dsp:sp modelId="{F278E2CE-3F93-4DED-AF20-FD2C5A8E2B33}">
      <dsp:nvSpPr>
        <dsp:cNvPr id="0" name=""/>
        <dsp:cNvSpPr/>
      </dsp:nvSpPr>
      <dsp:spPr>
        <a:xfrm>
          <a:off x="5903830" y="2141043"/>
          <a:ext cx="3055254" cy="183315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 is the </a:t>
          </a:r>
          <a:r>
            <a:rPr lang="en-US" sz="1800" b="1" kern="1200" dirty="0"/>
            <a:t>student’s responsibility </a:t>
          </a:r>
          <a:r>
            <a:rPr lang="en-US" sz="1800" kern="1200" dirty="0"/>
            <a:t>to formally request and follow up with their supervising adults that necessary forms are submitted on their behalf.</a:t>
          </a:r>
        </a:p>
      </dsp:txBody>
      <dsp:txXfrm>
        <a:off x="5903830" y="2141043"/>
        <a:ext cx="3055254" cy="18331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36F47-9A82-4CBF-B2F1-CB0CE7A3B0CB}">
      <dsp:nvSpPr>
        <dsp:cNvPr id="0" name=""/>
        <dsp:cNvSpPr/>
      </dsp:nvSpPr>
      <dsp:spPr>
        <a:xfrm>
          <a:off x="3369" y="250604"/>
          <a:ext cx="2673347" cy="16040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In-school activities include: school sponsored clubs, sports, choir, orchestra, any school band ensemble</a:t>
          </a:r>
        </a:p>
      </dsp:txBody>
      <dsp:txXfrm>
        <a:off x="3369" y="250604"/>
        <a:ext cx="2673347" cy="1604008"/>
      </dsp:txXfrm>
    </dsp:sp>
    <dsp:sp modelId="{102136E9-EE63-4BEF-9355-E56D39764C89}">
      <dsp:nvSpPr>
        <dsp:cNvPr id="0" name=""/>
        <dsp:cNvSpPr/>
      </dsp:nvSpPr>
      <dsp:spPr>
        <a:xfrm>
          <a:off x="2944052" y="250604"/>
          <a:ext cx="2673347" cy="1604008"/>
        </a:xfrm>
        <a:prstGeom prst="rect">
          <a:avLst/>
        </a:prstGeom>
        <a:solidFill>
          <a:schemeClr val="accent2">
            <a:hueOff val="-252634"/>
            <a:satOff val="-112"/>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In-school activities do not include: non-sponsored school groups, groups formed due to enrollment in a class which is not a music class (ex: unified sports)</a:t>
          </a:r>
        </a:p>
      </dsp:txBody>
      <dsp:txXfrm>
        <a:off x="2944052" y="250604"/>
        <a:ext cx="2673347" cy="1604008"/>
      </dsp:txXfrm>
    </dsp:sp>
    <dsp:sp modelId="{D763863E-6FE7-4CE3-9297-D8A01C6925BE}">
      <dsp:nvSpPr>
        <dsp:cNvPr id="0" name=""/>
        <dsp:cNvSpPr/>
      </dsp:nvSpPr>
      <dsp:spPr>
        <a:xfrm>
          <a:off x="5884734" y="250604"/>
          <a:ext cx="2673347" cy="1604008"/>
        </a:xfrm>
        <a:prstGeom prst="rect">
          <a:avLst/>
        </a:prstGeom>
        <a:solidFill>
          <a:schemeClr val="accent2">
            <a:hueOff val="-505269"/>
            <a:satOff val="-225"/>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Service is: when a student volunteers time to help their community without being compensated; can be through a school-based group or community-based group; applying students are expected to have a minimum of 5 service hours</a:t>
          </a:r>
        </a:p>
      </dsp:txBody>
      <dsp:txXfrm>
        <a:off x="5884734" y="250604"/>
        <a:ext cx="2673347" cy="1604008"/>
      </dsp:txXfrm>
    </dsp:sp>
    <dsp:sp modelId="{33E5098A-4F97-4CA6-BBFA-81E33114245B}">
      <dsp:nvSpPr>
        <dsp:cNvPr id="0" name=""/>
        <dsp:cNvSpPr/>
      </dsp:nvSpPr>
      <dsp:spPr>
        <a:xfrm>
          <a:off x="8825417" y="250604"/>
          <a:ext cx="2673347" cy="1604008"/>
        </a:xfrm>
        <a:prstGeom prst="rect">
          <a:avLst/>
        </a:prstGeom>
        <a:solidFill>
          <a:schemeClr val="accent2">
            <a:hueOff val="-757903"/>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Service is not: helping neighbors complete tasks; while this is neighborly, it is not service.</a:t>
          </a:r>
        </a:p>
      </dsp:txBody>
      <dsp:txXfrm>
        <a:off x="8825417" y="250604"/>
        <a:ext cx="2673347" cy="1604008"/>
      </dsp:txXfrm>
    </dsp:sp>
    <dsp:sp modelId="{260D3D62-DCA0-4F5F-8AFF-BD4E279B4FEA}">
      <dsp:nvSpPr>
        <dsp:cNvPr id="0" name=""/>
        <dsp:cNvSpPr/>
      </dsp:nvSpPr>
      <dsp:spPr>
        <a:xfrm>
          <a:off x="1473711" y="2121947"/>
          <a:ext cx="2673347" cy="1604008"/>
        </a:xfrm>
        <a:prstGeom prst="rect">
          <a:avLst/>
        </a:prstGeom>
        <a:solidFill>
          <a:schemeClr val="accent2">
            <a:hueOff val="-1010537"/>
            <a:satOff val="-449"/>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Leadership is: when a student is leading a group to a common goal or to achieve a task; must be a position the student was appointed to, elected to, or applied for and was selected; a leadership position would involve the student having a title for their position.</a:t>
          </a:r>
        </a:p>
      </dsp:txBody>
      <dsp:txXfrm>
        <a:off x="1473711" y="2121947"/>
        <a:ext cx="2673347" cy="1604008"/>
      </dsp:txXfrm>
    </dsp:sp>
    <dsp:sp modelId="{AA0C81C7-FAD5-4466-8266-46CA01A4B735}">
      <dsp:nvSpPr>
        <dsp:cNvPr id="0" name=""/>
        <dsp:cNvSpPr/>
      </dsp:nvSpPr>
      <dsp:spPr>
        <a:xfrm>
          <a:off x="4414393" y="2121947"/>
          <a:ext cx="2673347" cy="1604008"/>
        </a:xfrm>
        <a:prstGeom prst="rect">
          <a:avLst/>
        </a:prstGeom>
        <a:solidFill>
          <a:schemeClr val="accent2">
            <a:hueOff val="-1263171"/>
            <a:satOff val="-562"/>
            <a:lumOff val="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Leadership is not: being on a team, having a job, being a member of a group</a:t>
          </a:r>
        </a:p>
      </dsp:txBody>
      <dsp:txXfrm>
        <a:off x="4414393" y="2121947"/>
        <a:ext cx="2673347" cy="1604008"/>
      </dsp:txXfrm>
    </dsp:sp>
    <dsp:sp modelId="{0D7798B4-75DF-4F99-B561-BC4F21D7A719}">
      <dsp:nvSpPr>
        <dsp:cNvPr id="0" name=""/>
        <dsp:cNvSpPr/>
      </dsp:nvSpPr>
      <dsp:spPr>
        <a:xfrm>
          <a:off x="7355076" y="2121947"/>
          <a:ext cx="2673347" cy="1604008"/>
        </a:xfrm>
        <a:prstGeom prst="rect">
          <a:avLst/>
        </a:prstGeom>
        <a:solidFill>
          <a:schemeClr val="accent2">
            <a:hueOff val="-151580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Remember – no double dipping! An activity can only be listed in ONE category on your application!</a:t>
          </a:r>
        </a:p>
      </dsp:txBody>
      <dsp:txXfrm>
        <a:off x="7355076" y="2121947"/>
        <a:ext cx="2673347" cy="16040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472D4-CFC4-48E0-B999-61D2D17D5BED}">
      <dsp:nvSpPr>
        <dsp:cNvPr id="0" name=""/>
        <dsp:cNvSpPr/>
      </dsp:nvSpPr>
      <dsp:spPr>
        <a:xfrm>
          <a:off x="0" y="66565"/>
          <a:ext cx="6831118"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Members are required to log hours to maintain membership</a:t>
          </a:r>
        </a:p>
      </dsp:txBody>
      <dsp:txXfrm>
        <a:off x="52431" y="118996"/>
        <a:ext cx="6726256" cy="969198"/>
      </dsp:txXfrm>
    </dsp:sp>
    <dsp:sp modelId="{815AD6B0-6E6D-42C8-954A-F33292E30B4F}">
      <dsp:nvSpPr>
        <dsp:cNvPr id="0" name=""/>
        <dsp:cNvSpPr/>
      </dsp:nvSpPr>
      <dsp:spPr>
        <a:xfrm>
          <a:off x="0" y="1218385"/>
          <a:ext cx="6831118" cy="1074060"/>
        </a:xfrm>
        <a:prstGeom prst="roundRect">
          <a:avLst/>
        </a:prstGeom>
        <a:solidFill>
          <a:schemeClr val="accent2">
            <a:hueOff val="-757903"/>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Rules</a:t>
          </a:r>
        </a:p>
      </dsp:txBody>
      <dsp:txXfrm>
        <a:off x="52431" y="1270816"/>
        <a:ext cx="6726256" cy="969198"/>
      </dsp:txXfrm>
    </dsp:sp>
    <dsp:sp modelId="{73D636B2-5DF6-4915-BDB3-78BF04EBEE25}">
      <dsp:nvSpPr>
        <dsp:cNvPr id="0" name=""/>
        <dsp:cNvSpPr/>
      </dsp:nvSpPr>
      <dsp:spPr>
        <a:xfrm>
          <a:off x="0" y="2292445"/>
          <a:ext cx="6831118" cy="2626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888"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Each member must log 10+ service hours per semester</a:t>
          </a:r>
        </a:p>
        <a:p>
          <a:pPr marL="228600" lvl="1" indent="-228600" algn="l" defTabSz="933450">
            <a:lnSpc>
              <a:spcPct val="90000"/>
            </a:lnSpc>
            <a:spcBef>
              <a:spcPct val="0"/>
            </a:spcBef>
            <a:spcAft>
              <a:spcPct val="20000"/>
            </a:spcAft>
            <a:buChar char="•"/>
          </a:pPr>
          <a:r>
            <a:rPr lang="en-US" sz="2100" kern="1200" dirty="0"/>
            <a:t>Hours may come from NHS sponsored events or flex hours</a:t>
          </a:r>
        </a:p>
        <a:p>
          <a:pPr marL="228600" lvl="1" indent="-228600" algn="l" defTabSz="933450">
            <a:lnSpc>
              <a:spcPct val="90000"/>
            </a:lnSpc>
            <a:spcBef>
              <a:spcPct val="0"/>
            </a:spcBef>
            <a:spcAft>
              <a:spcPct val="20000"/>
            </a:spcAft>
            <a:buChar char="•"/>
          </a:pPr>
          <a:r>
            <a:rPr lang="en-US" sz="2100" kern="1200" dirty="0"/>
            <a:t>No “double dipping” on hours from other community service-based clubs in school</a:t>
          </a:r>
        </a:p>
        <a:p>
          <a:pPr marL="228600" lvl="1" indent="-228600" algn="l" defTabSz="933450">
            <a:lnSpc>
              <a:spcPct val="90000"/>
            </a:lnSpc>
            <a:spcBef>
              <a:spcPct val="0"/>
            </a:spcBef>
            <a:spcAft>
              <a:spcPct val="20000"/>
            </a:spcAft>
            <a:buChar char="•"/>
          </a:pPr>
          <a:r>
            <a:rPr lang="en-US" sz="2100" kern="1200" dirty="0"/>
            <a:t>Submit hours verification within 10 days of the event date</a:t>
          </a:r>
        </a:p>
      </dsp:txBody>
      <dsp:txXfrm>
        <a:off x="0" y="2292445"/>
        <a:ext cx="6831118" cy="2626829"/>
      </dsp:txXfrm>
    </dsp:sp>
    <dsp:sp modelId="{96C7EDF8-7EB5-4765-AE0F-F80892AB3218}">
      <dsp:nvSpPr>
        <dsp:cNvPr id="0" name=""/>
        <dsp:cNvSpPr/>
      </dsp:nvSpPr>
      <dsp:spPr>
        <a:xfrm>
          <a:off x="0" y="4919275"/>
          <a:ext cx="6831118" cy="1074060"/>
        </a:xfrm>
        <a:prstGeom prst="roundRect">
          <a:avLst/>
        </a:prstGeom>
        <a:solidFill>
          <a:schemeClr val="accent2">
            <a:hueOff val="-151580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Failure to meet hours requirement will result in removal from NHS</a:t>
          </a:r>
        </a:p>
      </dsp:txBody>
      <dsp:txXfrm>
        <a:off x="52431" y="4971706"/>
        <a:ext cx="6726256" cy="9691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56B60-80D7-4852-BDDA-34382FF26FF1}">
      <dsp:nvSpPr>
        <dsp:cNvPr id="0" name=""/>
        <dsp:cNvSpPr/>
      </dsp:nvSpPr>
      <dsp:spPr>
        <a:xfrm>
          <a:off x="0" y="3009"/>
          <a:ext cx="781256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733BFB-A105-482E-B5F7-62C9F1EC2F0D}">
      <dsp:nvSpPr>
        <dsp:cNvPr id="0" name=""/>
        <dsp:cNvSpPr/>
      </dsp:nvSpPr>
      <dsp:spPr>
        <a:xfrm>
          <a:off x="0" y="3009"/>
          <a:ext cx="7812562" cy="2052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NHS members may not have any disciplinary incidents on their record (in or out of school)</a:t>
          </a:r>
        </a:p>
      </dsp:txBody>
      <dsp:txXfrm>
        <a:off x="0" y="3009"/>
        <a:ext cx="7812562" cy="2052655"/>
      </dsp:txXfrm>
    </dsp:sp>
    <dsp:sp modelId="{1AC59CF9-1FD7-4B88-A08E-C451F729F6C8}">
      <dsp:nvSpPr>
        <dsp:cNvPr id="0" name=""/>
        <dsp:cNvSpPr/>
      </dsp:nvSpPr>
      <dsp:spPr>
        <a:xfrm>
          <a:off x="0" y="2055665"/>
          <a:ext cx="7812562" cy="0"/>
        </a:xfrm>
        <a:prstGeom prst="line">
          <a:avLst/>
        </a:prstGeom>
        <a:solidFill>
          <a:schemeClr val="accent2">
            <a:hueOff val="-757903"/>
            <a:satOff val="-337"/>
            <a:lumOff val="3529"/>
            <a:alphaOff val="0"/>
          </a:schemeClr>
        </a:solidFill>
        <a:ln w="12700" cap="flat" cmpd="sng" algn="ctr">
          <a:solidFill>
            <a:schemeClr val="accent2">
              <a:hueOff val="-757903"/>
              <a:satOff val="-337"/>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C2580-42A1-47D1-8A23-2C6095F7AA03}">
      <dsp:nvSpPr>
        <dsp:cNvPr id="0" name=""/>
        <dsp:cNvSpPr/>
      </dsp:nvSpPr>
      <dsp:spPr>
        <a:xfrm>
          <a:off x="0" y="2055665"/>
          <a:ext cx="7812562" cy="2052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This includes incidents related to academic integrity</a:t>
          </a:r>
        </a:p>
      </dsp:txBody>
      <dsp:txXfrm>
        <a:off x="0" y="2055665"/>
        <a:ext cx="7812562" cy="2052655"/>
      </dsp:txXfrm>
    </dsp:sp>
    <dsp:sp modelId="{AF9250D2-4A23-4A06-B213-E720DFBAE85F}">
      <dsp:nvSpPr>
        <dsp:cNvPr id="0" name=""/>
        <dsp:cNvSpPr/>
      </dsp:nvSpPr>
      <dsp:spPr>
        <a:xfrm>
          <a:off x="0" y="4108320"/>
          <a:ext cx="7812562" cy="0"/>
        </a:xfrm>
        <a:prstGeom prst="line">
          <a:avLst/>
        </a:prstGeom>
        <a:solidFill>
          <a:schemeClr val="accent2">
            <a:hueOff val="-1515806"/>
            <a:satOff val="-674"/>
            <a:lumOff val="7057"/>
            <a:alphaOff val="0"/>
          </a:schemeClr>
        </a:solidFill>
        <a:ln w="12700" cap="flat" cmpd="sng" algn="ctr">
          <a:solidFill>
            <a:schemeClr val="accent2">
              <a:hueOff val="-1515806"/>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17294-A980-40CE-9907-58FC1E11FB15}">
      <dsp:nvSpPr>
        <dsp:cNvPr id="0" name=""/>
        <dsp:cNvSpPr/>
      </dsp:nvSpPr>
      <dsp:spPr>
        <a:xfrm>
          <a:off x="0" y="4108320"/>
          <a:ext cx="7812562" cy="2052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NHS members must be citizens in good standing regarding the law as well</a:t>
          </a:r>
        </a:p>
      </dsp:txBody>
      <dsp:txXfrm>
        <a:off x="0" y="4108320"/>
        <a:ext cx="7812562" cy="20526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4199C-37C3-4C9C-BE0A-610D53BC3137}">
      <dsp:nvSpPr>
        <dsp:cNvPr id="0" name=""/>
        <dsp:cNvSpPr/>
      </dsp:nvSpPr>
      <dsp:spPr>
        <a:xfrm>
          <a:off x="1306" y="481723"/>
          <a:ext cx="4757202" cy="237860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Like character, leadership is a required characteristic for NHS members</a:t>
          </a:r>
        </a:p>
      </dsp:txBody>
      <dsp:txXfrm>
        <a:off x="70973" y="551390"/>
        <a:ext cx="4617868" cy="2239267"/>
      </dsp:txXfrm>
    </dsp:sp>
    <dsp:sp modelId="{87F4B4F9-6A79-4CE5-AB3C-7A994697A3D7}">
      <dsp:nvSpPr>
        <dsp:cNvPr id="0" name=""/>
        <dsp:cNvSpPr/>
      </dsp:nvSpPr>
      <dsp:spPr>
        <a:xfrm>
          <a:off x="5947810" y="481723"/>
          <a:ext cx="4757202" cy="237860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Members are expected to be a model for other students in the building and serve as representatives to the community for NHS and Central Bucks East</a:t>
          </a:r>
        </a:p>
      </dsp:txBody>
      <dsp:txXfrm>
        <a:off x="6017477" y="551390"/>
        <a:ext cx="4617868" cy="22392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1D6A3-4366-4B45-A238-04CD80594F3D}">
      <dsp:nvSpPr>
        <dsp:cNvPr id="0" name=""/>
        <dsp:cNvSpPr/>
      </dsp:nvSpPr>
      <dsp:spPr>
        <a:xfrm>
          <a:off x="0" y="752"/>
          <a:ext cx="78125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645044-C2B3-4C87-93E5-B5178D24E0D9}">
      <dsp:nvSpPr>
        <dsp:cNvPr id="0" name=""/>
        <dsp:cNvSpPr/>
      </dsp:nvSpPr>
      <dsp:spPr>
        <a:xfrm>
          <a:off x="0" y="752"/>
          <a:ext cx="7812562" cy="1232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NHS advisors and officers source hours from in-building groups as well as the local community. </a:t>
          </a:r>
        </a:p>
      </dsp:txBody>
      <dsp:txXfrm>
        <a:off x="0" y="752"/>
        <a:ext cx="7812562" cy="1232496"/>
      </dsp:txXfrm>
    </dsp:sp>
    <dsp:sp modelId="{A6D4FFE4-6657-42EC-97DE-72CDA5CBE5A0}">
      <dsp:nvSpPr>
        <dsp:cNvPr id="0" name=""/>
        <dsp:cNvSpPr/>
      </dsp:nvSpPr>
      <dsp:spPr>
        <a:xfrm>
          <a:off x="0" y="1233248"/>
          <a:ext cx="78125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85C02-A715-41C6-8631-8819BCB9A489}">
      <dsp:nvSpPr>
        <dsp:cNvPr id="0" name=""/>
        <dsp:cNvSpPr/>
      </dsp:nvSpPr>
      <dsp:spPr>
        <a:xfrm>
          <a:off x="0" y="1233248"/>
          <a:ext cx="7812562" cy="1232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Generally, events have sign ups which are sent to the membership email list for members. Sign ups are first come first served! The member is responsible for awareness and signing up.</a:t>
          </a:r>
        </a:p>
      </dsp:txBody>
      <dsp:txXfrm>
        <a:off x="0" y="1233248"/>
        <a:ext cx="7812562" cy="1232496"/>
      </dsp:txXfrm>
    </dsp:sp>
    <dsp:sp modelId="{7798FE6E-1D24-4AB9-A72B-4550115D86A8}">
      <dsp:nvSpPr>
        <dsp:cNvPr id="0" name=""/>
        <dsp:cNvSpPr/>
      </dsp:nvSpPr>
      <dsp:spPr>
        <a:xfrm>
          <a:off x="0" y="2465744"/>
          <a:ext cx="78125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CE801-E400-4515-91C3-F764B6315161}">
      <dsp:nvSpPr>
        <dsp:cNvPr id="0" name=""/>
        <dsp:cNvSpPr/>
      </dsp:nvSpPr>
      <dsp:spPr>
        <a:xfrm>
          <a:off x="0" y="2465744"/>
          <a:ext cx="7812562" cy="1232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Events sent out via NHS are considered “NHS sponsored hours” and can account for all required membership hours.</a:t>
          </a:r>
        </a:p>
      </dsp:txBody>
      <dsp:txXfrm>
        <a:off x="0" y="2465744"/>
        <a:ext cx="7812562" cy="1232496"/>
      </dsp:txXfrm>
    </dsp:sp>
    <dsp:sp modelId="{F1DE64A7-505B-4EBD-AC13-DE1EA7219CAA}">
      <dsp:nvSpPr>
        <dsp:cNvPr id="0" name=""/>
        <dsp:cNvSpPr/>
      </dsp:nvSpPr>
      <dsp:spPr>
        <a:xfrm>
          <a:off x="0" y="3698241"/>
          <a:ext cx="78125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B1EBA-8B85-44A2-B15D-6A731FF13B74}">
      <dsp:nvSpPr>
        <dsp:cNvPr id="0" name=""/>
        <dsp:cNvSpPr/>
      </dsp:nvSpPr>
      <dsp:spPr>
        <a:xfrm>
          <a:off x="0" y="3698241"/>
          <a:ext cx="7812562" cy="1232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Events students attend outside of NHS sponsored hours are “flex hours”; see next slide for more information.</a:t>
          </a:r>
        </a:p>
      </dsp:txBody>
      <dsp:txXfrm>
        <a:off x="0" y="3698241"/>
        <a:ext cx="7812562" cy="1232496"/>
      </dsp:txXfrm>
    </dsp:sp>
    <dsp:sp modelId="{05C1ECF7-1C6B-492E-8516-D3275B9B2A35}">
      <dsp:nvSpPr>
        <dsp:cNvPr id="0" name=""/>
        <dsp:cNvSpPr/>
      </dsp:nvSpPr>
      <dsp:spPr>
        <a:xfrm>
          <a:off x="0" y="4930737"/>
          <a:ext cx="78125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2C911-330D-4AF1-98F9-40FED19A9701}">
      <dsp:nvSpPr>
        <dsp:cNvPr id="0" name=""/>
        <dsp:cNvSpPr/>
      </dsp:nvSpPr>
      <dsp:spPr>
        <a:xfrm>
          <a:off x="0" y="4930737"/>
          <a:ext cx="7812562" cy="1232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If a member signs up for an event and does not attend or cancels within 24 hours or less the member is penalized that number of hours; penalty hours must be logged in addition to the 10 hours per semester.</a:t>
          </a:r>
        </a:p>
      </dsp:txBody>
      <dsp:txXfrm>
        <a:off x="0" y="4930737"/>
        <a:ext cx="7812562" cy="12324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8FE8B-68D1-4418-A042-5C1AC6EB5C8C}">
      <dsp:nvSpPr>
        <dsp:cNvPr id="0" name=""/>
        <dsp:cNvSpPr/>
      </dsp:nvSpPr>
      <dsp:spPr>
        <a:xfrm>
          <a:off x="3591253" y="775589"/>
          <a:ext cx="595854" cy="91440"/>
        </a:xfrm>
        <a:custGeom>
          <a:avLst/>
          <a:gdLst/>
          <a:ahLst/>
          <a:cxnLst/>
          <a:rect l="0" t="0" r="0" b="0"/>
          <a:pathLst>
            <a:path>
              <a:moveTo>
                <a:pt x="0" y="45720"/>
              </a:moveTo>
              <a:lnTo>
                <a:pt x="59585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73519" y="818176"/>
        <a:ext cx="31322" cy="6264"/>
      </dsp:txXfrm>
    </dsp:sp>
    <dsp:sp modelId="{687A6D0C-66E4-4439-9AE0-59AB3D65F83D}">
      <dsp:nvSpPr>
        <dsp:cNvPr id="0" name=""/>
        <dsp:cNvSpPr/>
      </dsp:nvSpPr>
      <dsp:spPr>
        <a:xfrm>
          <a:off x="869338" y="4194"/>
          <a:ext cx="2723715" cy="16342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464" tIns="140094" rIns="133464" bIns="140094" numCol="1" spcCol="1270" anchor="ctr" anchorCtr="0">
          <a:noAutofit/>
        </a:bodyPr>
        <a:lstStyle/>
        <a:p>
          <a:pPr marL="0" lvl="0" indent="0" algn="ctr" defTabSz="711200">
            <a:lnSpc>
              <a:spcPct val="90000"/>
            </a:lnSpc>
            <a:spcBef>
              <a:spcPct val="0"/>
            </a:spcBef>
            <a:spcAft>
              <a:spcPct val="35000"/>
            </a:spcAft>
            <a:buNone/>
          </a:pPr>
          <a:r>
            <a:rPr lang="en-US" sz="1600" kern="1200" dirty="0"/>
            <a:t>Flex hours are service hours a member may gain on their own to count toward NHS service hour requirements.</a:t>
          </a:r>
        </a:p>
      </dsp:txBody>
      <dsp:txXfrm>
        <a:off x="869338" y="4194"/>
        <a:ext cx="2723715" cy="1634229"/>
      </dsp:txXfrm>
    </dsp:sp>
    <dsp:sp modelId="{CBECE2AA-C4CD-4947-9144-C1ED35D60B1A}">
      <dsp:nvSpPr>
        <dsp:cNvPr id="0" name=""/>
        <dsp:cNvSpPr/>
      </dsp:nvSpPr>
      <dsp:spPr>
        <a:xfrm>
          <a:off x="2231195" y="1636623"/>
          <a:ext cx="3350170" cy="595854"/>
        </a:xfrm>
        <a:custGeom>
          <a:avLst/>
          <a:gdLst/>
          <a:ahLst/>
          <a:cxnLst/>
          <a:rect l="0" t="0" r="0" b="0"/>
          <a:pathLst>
            <a:path>
              <a:moveTo>
                <a:pt x="3350170" y="0"/>
              </a:moveTo>
              <a:lnTo>
                <a:pt x="3350170" y="315027"/>
              </a:lnTo>
              <a:lnTo>
                <a:pt x="0" y="315027"/>
              </a:lnTo>
              <a:lnTo>
                <a:pt x="0" y="595854"/>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21075" y="1931418"/>
        <a:ext cx="170411" cy="6264"/>
      </dsp:txXfrm>
    </dsp:sp>
    <dsp:sp modelId="{0EF829F0-5250-41C4-A2A0-DE01F6A5371D}">
      <dsp:nvSpPr>
        <dsp:cNvPr id="0" name=""/>
        <dsp:cNvSpPr/>
      </dsp:nvSpPr>
      <dsp:spPr>
        <a:xfrm>
          <a:off x="4219508" y="4194"/>
          <a:ext cx="2723715" cy="163422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464" tIns="140094" rIns="133464" bIns="140094" numCol="1" spcCol="1270" anchor="ctr" anchorCtr="0">
          <a:noAutofit/>
        </a:bodyPr>
        <a:lstStyle/>
        <a:p>
          <a:pPr marL="0" lvl="0" indent="0" algn="ctr" defTabSz="711200">
            <a:lnSpc>
              <a:spcPct val="90000"/>
            </a:lnSpc>
            <a:spcBef>
              <a:spcPct val="0"/>
            </a:spcBef>
            <a:spcAft>
              <a:spcPct val="35000"/>
            </a:spcAft>
            <a:buNone/>
          </a:pPr>
          <a:r>
            <a:rPr lang="en-US" sz="1600" kern="1200" dirty="0"/>
            <a:t>Flex hours are service hours a member serves where they are not paid and are voluntarily giving their time to the community.</a:t>
          </a:r>
        </a:p>
      </dsp:txBody>
      <dsp:txXfrm>
        <a:off x="4219508" y="4194"/>
        <a:ext cx="2723715" cy="1634229"/>
      </dsp:txXfrm>
    </dsp:sp>
    <dsp:sp modelId="{12326DE2-11D6-4677-BA02-389BAF6A7A1E}">
      <dsp:nvSpPr>
        <dsp:cNvPr id="0" name=""/>
        <dsp:cNvSpPr/>
      </dsp:nvSpPr>
      <dsp:spPr>
        <a:xfrm>
          <a:off x="3591253" y="3036273"/>
          <a:ext cx="595854" cy="91440"/>
        </a:xfrm>
        <a:custGeom>
          <a:avLst/>
          <a:gdLst/>
          <a:ahLst/>
          <a:cxnLst/>
          <a:rect l="0" t="0" r="0" b="0"/>
          <a:pathLst>
            <a:path>
              <a:moveTo>
                <a:pt x="0" y="45720"/>
              </a:moveTo>
              <a:lnTo>
                <a:pt x="59585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73519" y="3078860"/>
        <a:ext cx="31322" cy="6264"/>
      </dsp:txXfrm>
    </dsp:sp>
    <dsp:sp modelId="{95D6F288-2246-4FCB-AA82-D086D0064895}">
      <dsp:nvSpPr>
        <dsp:cNvPr id="0" name=""/>
        <dsp:cNvSpPr/>
      </dsp:nvSpPr>
      <dsp:spPr>
        <a:xfrm>
          <a:off x="869338" y="2264878"/>
          <a:ext cx="2723715" cy="163422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464" tIns="140094" rIns="133464" bIns="140094" numCol="1" spcCol="1270" anchor="ctr" anchorCtr="0">
          <a:noAutofit/>
        </a:bodyPr>
        <a:lstStyle/>
        <a:p>
          <a:pPr marL="0" lvl="0" indent="0" algn="ctr" defTabSz="711200">
            <a:lnSpc>
              <a:spcPct val="90000"/>
            </a:lnSpc>
            <a:spcBef>
              <a:spcPct val="0"/>
            </a:spcBef>
            <a:spcAft>
              <a:spcPct val="35000"/>
            </a:spcAft>
            <a:buNone/>
          </a:pPr>
          <a:r>
            <a:rPr lang="en-US" sz="1600" kern="1200" dirty="0"/>
            <a:t>5 flex hours max per year per student.</a:t>
          </a:r>
        </a:p>
      </dsp:txBody>
      <dsp:txXfrm>
        <a:off x="869338" y="2264878"/>
        <a:ext cx="2723715" cy="1634229"/>
      </dsp:txXfrm>
    </dsp:sp>
    <dsp:sp modelId="{BEE496FE-9131-4C07-819C-1998CA2D3D11}">
      <dsp:nvSpPr>
        <dsp:cNvPr id="0" name=""/>
        <dsp:cNvSpPr/>
      </dsp:nvSpPr>
      <dsp:spPr>
        <a:xfrm>
          <a:off x="2231195" y="3897307"/>
          <a:ext cx="3350170" cy="595854"/>
        </a:xfrm>
        <a:custGeom>
          <a:avLst/>
          <a:gdLst/>
          <a:ahLst/>
          <a:cxnLst/>
          <a:rect l="0" t="0" r="0" b="0"/>
          <a:pathLst>
            <a:path>
              <a:moveTo>
                <a:pt x="3350170" y="0"/>
              </a:moveTo>
              <a:lnTo>
                <a:pt x="3350170" y="315027"/>
              </a:lnTo>
              <a:lnTo>
                <a:pt x="0" y="315027"/>
              </a:lnTo>
              <a:lnTo>
                <a:pt x="0" y="595854"/>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21075" y="4192102"/>
        <a:ext cx="170411" cy="6264"/>
      </dsp:txXfrm>
    </dsp:sp>
    <dsp:sp modelId="{9BEDFD09-B426-410E-A840-93939E099731}">
      <dsp:nvSpPr>
        <dsp:cNvPr id="0" name=""/>
        <dsp:cNvSpPr/>
      </dsp:nvSpPr>
      <dsp:spPr>
        <a:xfrm>
          <a:off x="4219508" y="2264878"/>
          <a:ext cx="2723715" cy="16342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464" tIns="140094" rIns="133464" bIns="140094" numCol="1" spcCol="1270" anchor="ctr" anchorCtr="0">
          <a:noAutofit/>
        </a:bodyPr>
        <a:lstStyle/>
        <a:p>
          <a:pPr marL="0" lvl="0" indent="0" algn="ctr" defTabSz="711200">
            <a:lnSpc>
              <a:spcPct val="90000"/>
            </a:lnSpc>
            <a:spcBef>
              <a:spcPct val="0"/>
            </a:spcBef>
            <a:spcAft>
              <a:spcPct val="35000"/>
            </a:spcAft>
            <a:buNone/>
          </a:pPr>
          <a:r>
            <a:rPr lang="en-US" sz="1600" kern="1200" dirty="0"/>
            <a:t>Flex hours are not awarded for participation in other CBE service based clubs (no double dipping).</a:t>
          </a:r>
        </a:p>
      </dsp:txBody>
      <dsp:txXfrm>
        <a:off x="4219508" y="2264878"/>
        <a:ext cx="2723715" cy="1634229"/>
      </dsp:txXfrm>
    </dsp:sp>
    <dsp:sp modelId="{A794A31D-9B97-4AB8-A147-99B2F35B2B69}">
      <dsp:nvSpPr>
        <dsp:cNvPr id="0" name=""/>
        <dsp:cNvSpPr/>
      </dsp:nvSpPr>
      <dsp:spPr>
        <a:xfrm>
          <a:off x="869338" y="4525562"/>
          <a:ext cx="2723715" cy="163422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464" tIns="140094" rIns="133464" bIns="140094" numCol="1" spcCol="1270" anchor="ctr" anchorCtr="0">
          <a:noAutofit/>
        </a:bodyPr>
        <a:lstStyle/>
        <a:p>
          <a:pPr marL="0" lvl="0" indent="0" algn="ctr" defTabSz="711200">
            <a:lnSpc>
              <a:spcPct val="90000"/>
            </a:lnSpc>
            <a:spcBef>
              <a:spcPct val="0"/>
            </a:spcBef>
            <a:spcAft>
              <a:spcPct val="35000"/>
            </a:spcAft>
            <a:buNone/>
          </a:pPr>
          <a:r>
            <a:rPr lang="en-US" sz="1600" kern="1200" dirty="0"/>
            <a:t>Flex hours are not awarded for donating items (including blood donations).</a:t>
          </a:r>
        </a:p>
      </dsp:txBody>
      <dsp:txXfrm>
        <a:off x="869338" y="4525562"/>
        <a:ext cx="2723715" cy="16342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3D709-9AEF-4959-B167-3B0A81E294AE}">
      <dsp:nvSpPr>
        <dsp:cNvPr id="0" name=""/>
        <dsp:cNvSpPr/>
      </dsp:nvSpPr>
      <dsp:spPr>
        <a:xfrm>
          <a:off x="0" y="492"/>
          <a:ext cx="10744186" cy="11532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68A93-33CA-4DF5-8FD3-1D5656F06967}">
      <dsp:nvSpPr>
        <dsp:cNvPr id="0" name=""/>
        <dsp:cNvSpPr/>
      </dsp:nvSpPr>
      <dsp:spPr>
        <a:xfrm>
          <a:off x="348872" y="259984"/>
          <a:ext cx="634313" cy="6343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A2EFD0-648E-4735-B26F-EE1DC749698F}">
      <dsp:nvSpPr>
        <dsp:cNvPr id="0" name=""/>
        <dsp:cNvSpPr/>
      </dsp:nvSpPr>
      <dsp:spPr>
        <a:xfrm>
          <a:off x="1332057" y="492"/>
          <a:ext cx="9412128" cy="115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57" tIns="122057" rIns="122057" bIns="122057" numCol="1" spcCol="1270" anchor="ctr" anchorCtr="0">
          <a:noAutofit/>
        </a:bodyPr>
        <a:lstStyle/>
        <a:p>
          <a:pPr marL="0" lvl="0" indent="0" algn="l" defTabSz="1111250">
            <a:lnSpc>
              <a:spcPct val="90000"/>
            </a:lnSpc>
            <a:spcBef>
              <a:spcPct val="0"/>
            </a:spcBef>
            <a:spcAft>
              <a:spcPct val="35000"/>
            </a:spcAft>
            <a:buNone/>
          </a:pPr>
          <a:r>
            <a:rPr lang="en-US" sz="2500" kern="1200" dirty="0"/>
            <a:t>NHS advisors and officers have an hours log which will be shared with members to track their hours.</a:t>
          </a:r>
        </a:p>
      </dsp:txBody>
      <dsp:txXfrm>
        <a:off x="1332057" y="492"/>
        <a:ext cx="9412128" cy="1153296"/>
      </dsp:txXfrm>
    </dsp:sp>
    <dsp:sp modelId="{4F54A647-FCDD-4AB7-8D0C-D1FBE5C642FD}">
      <dsp:nvSpPr>
        <dsp:cNvPr id="0" name=""/>
        <dsp:cNvSpPr/>
      </dsp:nvSpPr>
      <dsp:spPr>
        <a:xfrm>
          <a:off x="0" y="1442113"/>
          <a:ext cx="10744186" cy="11532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E8930E-278A-4EC3-B692-1BE2FF723923}">
      <dsp:nvSpPr>
        <dsp:cNvPr id="0" name=""/>
        <dsp:cNvSpPr/>
      </dsp:nvSpPr>
      <dsp:spPr>
        <a:xfrm>
          <a:off x="348872" y="1701604"/>
          <a:ext cx="634313" cy="6343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C63251-D2B7-4F43-B8E1-6C2D4A7B0C1A}">
      <dsp:nvSpPr>
        <dsp:cNvPr id="0" name=""/>
        <dsp:cNvSpPr/>
      </dsp:nvSpPr>
      <dsp:spPr>
        <a:xfrm>
          <a:off x="1332057" y="1442113"/>
          <a:ext cx="9412128" cy="115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57" tIns="122057" rIns="122057" bIns="122057" numCol="1" spcCol="1270" anchor="ctr" anchorCtr="0">
          <a:noAutofit/>
        </a:bodyPr>
        <a:lstStyle/>
        <a:p>
          <a:pPr marL="0" lvl="0" indent="0" algn="l" defTabSz="1111250">
            <a:lnSpc>
              <a:spcPct val="90000"/>
            </a:lnSpc>
            <a:spcBef>
              <a:spcPct val="0"/>
            </a:spcBef>
            <a:spcAft>
              <a:spcPct val="35000"/>
            </a:spcAft>
            <a:buNone/>
          </a:pPr>
          <a:r>
            <a:rPr lang="en-US" sz="2500" kern="1200" dirty="0"/>
            <a:t>The Vice Presidents track hours; each VP is responsible for one class of members.</a:t>
          </a:r>
        </a:p>
      </dsp:txBody>
      <dsp:txXfrm>
        <a:off x="1332057" y="1442113"/>
        <a:ext cx="9412128" cy="1153296"/>
      </dsp:txXfrm>
    </dsp:sp>
    <dsp:sp modelId="{43D6A466-4B75-432C-965F-D0A028B689F0}">
      <dsp:nvSpPr>
        <dsp:cNvPr id="0" name=""/>
        <dsp:cNvSpPr/>
      </dsp:nvSpPr>
      <dsp:spPr>
        <a:xfrm>
          <a:off x="0" y="2883733"/>
          <a:ext cx="10744186" cy="11532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7BFD3-0FFC-4012-A210-AAF9D60B0D2D}">
      <dsp:nvSpPr>
        <dsp:cNvPr id="0" name=""/>
        <dsp:cNvSpPr/>
      </dsp:nvSpPr>
      <dsp:spPr>
        <a:xfrm>
          <a:off x="348872" y="3143225"/>
          <a:ext cx="634313" cy="6343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DDF752-1E17-4E2D-821D-8635F187948B}">
      <dsp:nvSpPr>
        <dsp:cNvPr id="0" name=""/>
        <dsp:cNvSpPr/>
      </dsp:nvSpPr>
      <dsp:spPr>
        <a:xfrm>
          <a:off x="1332057" y="2883733"/>
          <a:ext cx="9412128" cy="1153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57" tIns="122057" rIns="122057" bIns="122057" numCol="1" spcCol="1270" anchor="ctr" anchorCtr="0">
          <a:noAutofit/>
        </a:bodyPr>
        <a:lstStyle/>
        <a:p>
          <a:pPr marL="0" lvl="0" indent="0" algn="l" defTabSz="1111250">
            <a:lnSpc>
              <a:spcPct val="90000"/>
            </a:lnSpc>
            <a:spcBef>
              <a:spcPct val="0"/>
            </a:spcBef>
            <a:spcAft>
              <a:spcPct val="35000"/>
            </a:spcAft>
            <a:buNone/>
          </a:pPr>
          <a:r>
            <a:rPr lang="en-US" sz="2500" kern="1200" dirty="0"/>
            <a:t>If you have questions about your hours, contact your appropriate VP; please do not email advisors!</a:t>
          </a:r>
        </a:p>
      </dsp:txBody>
      <dsp:txXfrm>
        <a:off x="1332057" y="2883733"/>
        <a:ext cx="9412128" cy="1153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EDE9E-AC67-4A85-94DD-D6080A98F889}">
      <dsp:nvSpPr>
        <dsp:cNvPr id="0" name=""/>
        <dsp:cNvSpPr/>
      </dsp:nvSpPr>
      <dsp:spPr>
        <a:xfrm>
          <a:off x="0" y="350110"/>
          <a:ext cx="6831118" cy="2246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NHS is more than an honor roll or service-based club. It is a national society of individuals which exemplify the 4 pillars of NHS.</a:t>
          </a:r>
        </a:p>
      </dsp:txBody>
      <dsp:txXfrm>
        <a:off x="109660" y="459770"/>
        <a:ext cx="6611798" cy="2027080"/>
      </dsp:txXfrm>
    </dsp:sp>
    <dsp:sp modelId="{BE12948C-5A80-4999-9ABD-56732C66E932}">
      <dsp:nvSpPr>
        <dsp:cNvPr id="0" name=""/>
        <dsp:cNvSpPr/>
      </dsp:nvSpPr>
      <dsp:spPr>
        <a:xfrm>
          <a:off x="0" y="2596510"/>
          <a:ext cx="6831118" cy="311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88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Scholarship – the highest of academic achievement</a:t>
          </a:r>
        </a:p>
        <a:p>
          <a:pPr marL="228600" lvl="1" indent="-228600" algn="l" defTabSz="1111250">
            <a:lnSpc>
              <a:spcPct val="90000"/>
            </a:lnSpc>
            <a:spcBef>
              <a:spcPct val="0"/>
            </a:spcBef>
            <a:spcAft>
              <a:spcPct val="20000"/>
            </a:spcAft>
            <a:buChar char="•"/>
          </a:pPr>
          <a:r>
            <a:rPr lang="en-US" sz="2500" kern="1200" dirty="0"/>
            <a:t>Service – donating time to improve their school and local community</a:t>
          </a:r>
        </a:p>
        <a:p>
          <a:pPr marL="228600" lvl="1" indent="-228600" algn="l" defTabSz="1111250">
            <a:lnSpc>
              <a:spcPct val="90000"/>
            </a:lnSpc>
            <a:spcBef>
              <a:spcPct val="0"/>
            </a:spcBef>
            <a:spcAft>
              <a:spcPct val="20000"/>
            </a:spcAft>
            <a:buChar char="•"/>
          </a:pPr>
          <a:r>
            <a:rPr lang="en-US" sz="2500" kern="1200"/>
            <a:t>Character – living by high standards and treating others with respect and kindness</a:t>
          </a:r>
        </a:p>
        <a:p>
          <a:pPr marL="228600" lvl="1" indent="-228600" algn="l" defTabSz="1111250">
            <a:lnSpc>
              <a:spcPct val="90000"/>
            </a:lnSpc>
            <a:spcBef>
              <a:spcPct val="0"/>
            </a:spcBef>
            <a:spcAft>
              <a:spcPct val="20000"/>
            </a:spcAft>
            <a:buChar char="•"/>
          </a:pPr>
          <a:r>
            <a:rPr lang="en-US" sz="2500" kern="1200"/>
            <a:t>Leadership – modeling and leading others to achieve common goals</a:t>
          </a:r>
        </a:p>
      </dsp:txBody>
      <dsp:txXfrm>
        <a:off x="0" y="2596510"/>
        <a:ext cx="6831118" cy="311328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B2F32-D351-4C4A-B977-4ADCACF0DE08}">
      <dsp:nvSpPr>
        <dsp:cNvPr id="0" name=""/>
        <dsp:cNvSpPr/>
      </dsp:nvSpPr>
      <dsp:spPr>
        <a:xfrm>
          <a:off x="0" y="74744"/>
          <a:ext cx="6831118" cy="7945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CONTRACT</a:t>
          </a:r>
        </a:p>
      </dsp:txBody>
      <dsp:txXfrm>
        <a:off x="38784" y="113528"/>
        <a:ext cx="6753550" cy="716935"/>
      </dsp:txXfrm>
    </dsp:sp>
    <dsp:sp modelId="{73E2FFED-E535-4461-84C0-6F137D3C4ED8}">
      <dsp:nvSpPr>
        <dsp:cNvPr id="0" name=""/>
        <dsp:cNvSpPr/>
      </dsp:nvSpPr>
      <dsp:spPr>
        <a:xfrm>
          <a:off x="0" y="869247"/>
          <a:ext cx="683111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88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All </a:t>
          </a:r>
          <a:r>
            <a:rPr lang="en-US" sz="1600" kern="1200" dirty="0"/>
            <a:t>members must turn in a paper contract with signatures prior to induction into our chapter.</a:t>
          </a:r>
        </a:p>
      </dsp:txBody>
      <dsp:txXfrm>
        <a:off x="0" y="869247"/>
        <a:ext cx="6831118" cy="496800"/>
      </dsp:txXfrm>
    </dsp:sp>
    <dsp:sp modelId="{697ACCC9-532D-43FD-B114-2382F6D78CBD}">
      <dsp:nvSpPr>
        <dsp:cNvPr id="0" name=""/>
        <dsp:cNvSpPr/>
      </dsp:nvSpPr>
      <dsp:spPr>
        <a:xfrm>
          <a:off x="0" y="1366047"/>
          <a:ext cx="6831118" cy="794503"/>
        </a:xfrm>
        <a:prstGeom prst="roundRect">
          <a:avLst/>
        </a:prstGeom>
        <a:solidFill>
          <a:schemeClr val="accent2">
            <a:hueOff val="-505269"/>
            <a:satOff val="-225"/>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DUES</a:t>
          </a:r>
        </a:p>
      </dsp:txBody>
      <dsp:txXfrm>
        <a:off x="38784" y="1404831"/>
        <a:ext cx="6753550" cy="716935"/>
      </dsp:txXfrm>
    </dsp:sp>
    <dsp:sp modelId="{9F7686DE-D28F-43CE-88AD-956A08305CF7}">
      <dsp:nvSpPr>
        <dsp:cNvPr id="0" name=""/>
        <dsp:cNvSpPr/>
      </dsp:nvSpPr>
      <dsp:spPr>
        <a:xfrm>
          <a:off x="0" y="2160550"/>
          <a:ext cx="6831118"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88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CBE NHS chapter has yearly $20 dues.</a:t>
          </a:r>
        </a:p>
        <a:p>
          <a:pPr marL="171450" lvl="1" indent="-171450" algn="l" defTabSz="711200">
            <a:lnSpc>
              <a:spcPct val="90000"/>
            </a:lnSpc>
            <a:spcBef>
              <a:spcPct val="0"/>
            </a:spcBef>
            <a:spcAft>
              <a:spcPct val="20000"/>
            </a:spcAft>
            <a:buChar char="•"/>
          </a:pPr>
          <a:r>
            <a:rPr lang="en-US" sz="1600" kern="1200" dirty="0"/>
            <a:t>Dues are collected by check only maid payable to Central Bucks East National Honor Society. Please include student name on memo line to ensure it is documented correctly.</a:t>
          </a:r>
        </a:p>
        <a:p>
          <a:pPr marL="171450" lvl="1" indent="-171450" algn="l" defTabSz="711200">
            <a:lnSpc>
              <a:spcPct val="90000"/>
            </a:lnSpc>
            <a:spcBef>
              <a:spcPct val="0"/>
            </a:spcBef>
            <a:spcAft>
              <a:spcPct val="20000"/>
            </a:spcAft>
            <a:buChar char="•"/>
          </a:pPr>
          <a:r>
            <a:rPr lang="en-US" sz="1600" kern="1200" dirty="0"/>
            <a:t>Dues cover the cost for induction of each student as well as purchasing of membership materials (certificate, membership card, pin, graduation cord, and graduation medal).</a:t>
          </a:r>
        </a:p>
      </dsp:txBody>
      <dsp:txXfrm>
        <a:off x="0" y="2160550"/>
        <a:ext cx="6831118" cy="1738800"/>
      </dsp:txXfrm>
    </dsp:sp>
    <dsp:sp modelId="{E0E07A52-4FEB-4E1A-9E74-2AD7FD37439E}">
      <dsp:nvSpPr>
        <dsp:cNvPr id="0" name=""/>
        <dsp:cNvSpPr/>
      </dsp:nvSpPr>
      <dsp:spPr>
        <a:xfrm>
          <a:off x="0" y="3899350"/>
          <a:ext cx="6831118" cy="794503"/>
        </a:xfrm>
        <a:prstGeom prst="roundRect">
          <a:avLst/>
        </a:prstGeom>
        <a:solidFill>
          <a:schemeClr val="accent2">
            <a:hueOff val="-1010537"/>
            <a:satOff val="-449"/>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Members cannot begin earning hours until their dues are turned in!!!</a:t>
          </a:r>
        </a:p>
      </dsp:txBody>
      <dsp:txXfrm>
        <a:off x="38784" y="3938134"/>
        <a:ext cx="6753550" cy="716935"/>
      </dsp:txXfrm>
    </dsp:sp>
    <dsp:sp modelId="{A6661EA4-8B4D-4EA4-835D-9360921BBDC8}">
      <dsp:nvSpPr>
        <dsp:cNvPr id="0" name=""/>
        <dsp:cNvSpPr/>
      </dsp:nvSpPr>
      <dsp:spPr>
        <a:xfrm>
          <a:off x="0" y="4693853"/>
          <a:ext cx="6831118"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88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Dues for newly inducted members are to be turned in prior to induction. </a:t>
          </a:r>
        </a:p>
      </dsp:txBody>
      <dsp:txXfrm>
        <a:off x="0" y="4693853"/>
        <a:ext cx="6831118" cy="496800"/>
      </dsp:txXfrm>
    </dsp:sp>
    <dsp:sp modelId="{BEE7B562-A906-49CF-B3E5-4F47DCF6632F}">
      <dsp:nvSpPr>
        <dsp:cNvPr id="0" name=""/>
        <dsp:cNvSpPr/>
      </dsp:nvSpPr>
      <dsp:spPr>
        <a:xfrm>
          <a:off x="0" y="5190653"/>
          <a:ext cx="6831118" cy="794503"/>
        </a:xfrm>
        <a:prstGeom prst="roundRect">
          <a:avLst/>
        </a:prstGeom>
        <a:solidFill>
          <a:schemeClr val="accent2">
            <a:hueOff val="-151580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Should a member be dismissed or resign from membership, dues are not refunded.</a:t>
          </a:r>
        </a:p>
      </dsp:txBody>
      <dsp:txXfrm>
        <a:off x="38784" y="5229437"/>
        <a:ext cx="6753550" cy="71693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5ADD4-B7CB-415B-B0E2-5C6AA2F38BF7}">
      <dsp:nvSpPr>
        <dsp:cNvPr id="0" name=""/>
        <dsp:cNvSpPr/>
      </dsp:nvSpPr>
      <dsp:spPr>
        <a:xfrm>
          <a:off x="0" y="15422"/>
          <a:ext cx="7812562" cy="17748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NHS has the following officer positions</a:t>
          </a:r>
        </a:p>
      </dsp:txBody>
      <dsp:txXfrm>
        <a:off x="86643" y="102065"/>
        <a:ext cx="7639276" cy="1601604"/>
      </dsp:txXfrm>
    </dsp:sp>
    <dsp:sp modelId="{E038AD97-79B0-49BF-BE16-20348CA200C4}">
      <dsp:nvSpPr>
        <dsp:cNvPr id="0" name=""/>
        <dsp:cNvSpPr/>
      </dsp:nvSpPr>
      <dsp:spPr>
        <a:xfrm>
          <a:off x="0" y="1790312"/>
          <a:ext cx="7812562"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04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President </a:t>
          </a:r>
        </a:p>
        <a:p>
          <a:pPr marL="228600" lvl="1" indent="-228600" algn="l" defTabSz="1111250">
            <a:lnSpc>
              <a:spcPct val="90000"/>
            </a:lnSpc>
            <a:spcBef>
              <a:spcPct val="0"/>
            </a:spcBef>
            <a:spcAft>
              <a:spcPct val="20000"/>
            </a:spcAft>
            <a:buChar char="•"/>
          </a:pPr>
          <a:r>
            <a:rPr lang="en-US" sz="2500" kern="1200"/>
            <a:t>2 Vice Presidents</a:t>
          </a:r>
        </a:p>
        <a:p>
          <a:pPr marL="228600" lvl="1" indent="-228600" algn="l" defTabSz="1111250">
            <a:lnSpc>
              <a:spcPct val="90000"/>
            </a:lnSpc>
            <a:spcBef>
              <a:spcPct val="0"/>
            </a:spcBef>
            <a:spcAft>
              <a:spcPct val="20000"/>
            </a:spcAft>
            <a:buChar char="•"/>
          </a:pPr>
          <a:r>
            <a:rPr lang="en-US" sz="2500" kern="1200"/>
            <a:t>Secretary</a:t>
          </a:r>
        </a:p>
        <a:p>
          <a:pPr marL="228600" lvl="1" indent="-228600" algn="l" defTabSz="1111250">
            <a:lnSpc>
              <a:spcPct val="90000"/>
            </a:lnSpc>
            <a:spcBef>
              <a:spcPct val="0"/>
            </a:spcBef>
            <a:spcAft>
              <a:spcPct val="20000"/>
            </a:spcAft>
            <a:buChar char="•"/>
          </a:pPr>
          <a:r>
            <a:rPr lang="en-US" sz="2500" kern="1200" dirty="0"/>
            <a:t>Treasurer and Historian</a:t>
          </a:r>
        </a:p>
        <a:p>
          <a:pPr marL="228600" lvl="1" indent="-228600" algn="l" defTabSz="1111250">
            <a:lnSpc>
              <a:spcPct val="90000"/>
            </a:lnSpc>
            <a:spcBef>
              <a:spcPct val="0"/>
            </a:spcBef>
            <a:spcAft>
              <a:spcPct val="20000"/>
            </a:spcAft>
            <a:buChar char="•"/>
          </a:pPr>
          <a:r>
            <a:rPr lang="en-US" sz="2500" kern="1200" dirty="0"/>
            <a:t>2 Charity Supervisor</a:t>
          </a:r>
        </a:p>
        <a:p>
          <a:pPr marL="228600" lvl="1" indent="-228600" algn="l" defTabSz="1111250">
            <a:lnSpc>
              <a:spcPct val="90000"/>
            </a:lnSpc>
            <a:spcBef>
              <a:spcPct val="0"/>
            </a:spcBef>
            <a:spcAft>
              <a:spcPct val="20000"/>
            </a:spcAft>
            <a:buChar char="•"/>
          </a:pPr>
          <a:r>
            <a:rPr lang="en-US" sz="2500" kern="1200" dirty="0"/>
            <a:t>Peer Tutor Coordinators</a:t>
          </a:r>
        </a:p>
      </dsp:txBody>
      <dsp:txXfrm>
        <a:off x="0" y="1790312"/>
        <a:ext cx="7812562" cy="2583360"/>
      </dsp:txXfrm>
    </dsp:sp>
    <dsp:sp modelId="{B09207C0-5DB9-4C4F-B30A-C8A95C319DD4}">
      <dsp:nvSpPr>
        <dsp:cNvPr id="0" name=""/>
        <dsp:cNvSpPr/>
      </dsp:nvSpPr>
      <dsp:spPr>
        <a:xfrm>
          <a:off x="0" y="4373673"/>
          <a:ext cx="7812562" cy="1774890"/>
        </a:xfrm>
        <a:prstGeom prst="roundRect">
          <a:avLst/>
        </a:prstGeom>
        <a:solidFill>
          <a:schemeClr val="accent5">
            <a:hueOff val="-1505241"/>
            <a:satOff val="932"/>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Please find information about the duties for each office from a sitting officer or on our website.</a:t>
          </a:r>
        </a:p>
      </dsp:txBody>
      <dsp:txXfrm>
        <a:off x="86643" y="4460316"/>
        <a:ext cx="7639276" cy="160160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9355E-F41B-4087-AF88-FB5B171D90C2}">
      <dsp:nvSpPr>
        <dsp:cNvPr id="0" name=""/>
        <dsp:cNvSpPr/>
      </dsp:nvSpPr>
      <dsp:spPr>
        <a:xfrm>
          <a:off x="924768" y="0"/>
          <a:ext cx="6766560" cy="676656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F7AE8-DE93-4CB7-872F-423E55505CF4}">
      <dsp:nvSpPr>
        <dsp:cNvPr id="0" name=""/>
        <dsp:cNvSpPr/>
      </dsp:nvSpPr>
      <dsp:spPr>
        <a:xfrm>
          <a:off x="1364594" y="439826"/>
          <a:ext cx="2706624" cy="27066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Should a member not meet the requirements of scholarship, service, character, and leadership they may be put on probation or dismissed as a member.</a:t>
          </a:r>
        </a:p>
      </dsp:txBody>
      <dsp:txXfrm>
        <a:off x="1496720" y="571952"/>
        <a:ext cx="2442372" cy="2442372"/>
      </dsp:txXfrm>
    </dsp:sp>
    <dsp:sp modelId="{CED50745-6444-4171-8D47-7273AC53DCFC}">
      <dsp:nvSpPr>
        <dsp:cNvPr id="0" name=""/>
        <dsp:cNvSpPr/>
      </dsp:nvSpPr>
      <dsp:spPr>
        <a:xfrm>
          <a:off x="4544878" y="439826"/>
          <a:ext cx="2706624" cy="27066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Please see the </a:t>
          </a:r>
          <a:r>
            <a:rPr lang="en-US" sz="1700" kern="1200" dirty="0">
              <a:hlinkClick xmlns:r="http://schemas.openxmlformats.org/officeDocument/2006/relationships" r:id="rId1"/>
            </a:rPr>
            <a:t>policy and procedures in this document here</a:t>
          </a:r>
          <a:r>
            <a:rPr lang="en-US" sz="1700" kern="1200" dirty="0"/>
            <a:t>.</a:t>
          </a:r>
        </a:p>
      </dsp:txBody>
      <dsp:txXfrm>
        <a:off x="4677004" y="571952"/>
        <a:ext cx="2442372" cy="2442372"/>
      </dsp:txXfrm>
    </dsp:sp>
    <dsp:sp modelId="{223AEBCE-101F-4D8F-A82A-BA49F37BE507}">
      <dsp:nvSpPr>
        <dsp:cNvPr id="0" name=""/>
        <dsp:cNvSpPr/>
      </dsp:nvSpPr>
      <dsp:spPr>
        <a:xfrm>
          <a:off x="1364594" y="3620109"/>
          <a:ext cx="2706624" cy="27066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 general, a member will be warned and then have a dismissal hearing to determine membership. Some circumstances will not have a warning period before a dismissal hearing is held.</a:t>
          </a:r>
        </a:p>
      </dsp:txBody>
      <dsp:txXfrm>
        <a:off x="1496720" y="3752235"/>
        <a:ext cx="2442372" cy="2442372"/>
      </dsp:txXfrm>
    </dsp:sp>
    <dsp:sp modelId="{595DD54D-775A-43DF-A296-F61A03036314}">
      <dsp:nvSpPr>
        <dsp:cNvPr id="0" name=""/>
        <dsp:cNvSpPr/>
      </dsp:nvSpPr>
      <dsp:spPr>
        <a:xfrm>
          <a:off x="4544878" y="3620109"/>
          <a:ext cx="2706624" cy="27066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 member who is dismissed or resigns may never become a part of NHS in the future.</a:t>
          </a:r>
        </a:p>
      </dsp:txBody>
      <dsp:txXfrm>
        <a:off x="4677004" y="3752235"/>
        <a:ext cx="2442372" cy="2442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D4684-5066-409C-9EA5-EA4C35955E3A}">
      <dsp:nvSpPr>
        <dsp:cNvPr id="0" name=""/>
        <dsp:cNvSpPr/>
      </dsp:nvSpPr>
      <dsp:spPr>
        <a:xfrm>
          <a:off x="0" y="2558"/>
          <a:ext cx="7812562" cy="12966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B23954-4F59-4E6D-BD31-6E8F149425B7}">
      <dsp:nvSpPr>
        <dsp:cNvPr id="0" name=""/>
        <dsp:cNvSpPr/>
      </dsp:nvSpPr>
      <dsp:spPr>
        <a:xfrm>
          <a:off x="392222" y="294294"/>
          <a:ext cx="713132" cy="7131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773FA4-8FEE-4ECF-9C3C-C84B1C4DE4B9}">
      <dsp:nvSpPr>
        <dsp:cNvPr id="0" name=""/>
        <dsp:cNvSpPr/>
      </dsp:nvSpPr>
      <dsp:spPr>
        <a:xfrm>
          <a:off x="1497577" y="2558"/>
          <a:ext cx="6314984" cy="1296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24" tIns="137224" rIns="137224" bIns="137224" numCol="1" spcCol="1270" anchor="ctr" anchorCtr="0">
          <a:noAutofit/>
        </a:bodyPr>
        <a:lstStyle/>
        <a:p>
          <a:pPr marL="0" lvl="0" indent="0" algn="l" defTabSz="800100">
            <a:lnSpc>
              <a:spcPct val="90000"/>
            </a:lnSpc>
            <a:spcBef>
              <a:spcPct val="0"/>
            </a:spcBef>
            <a:spcAft>
              <a:spcPct val="35000"/>
            </a:spcAft>
            <a:buNone/>
          </a:pPr>
          <a:r>
            <a:rPr lang="en-US" sz="1800" kern="1200" dirty="0"/>
            <a:t>In June GPAs for sophomores and juniors are pulled. Any student who is not already a member who has a 3.7 GPA will be invited via student school EMAIL to join NHS.</a:t>
          </a:r>
        </a:p>
      </dsp:txBody>
      <dsp:txXfrm>
        <a:off x="1497577" y="2558"/>
        <a:ext cx="6314984" cy="1296604"/>
      </dsp:txXfrm>
    </dsp:sp>
    <dsp:sp modelId="{8DA80A13-C64B-43D5-8B0B-066054A27AB0}">
      <dsp:nvSpPr>
        <dsp:cNvPr id="0" name=""/>
        <dsp:cNvSpPr/>
      </dsp:nvSpPr>
      <dsp:spPr>
        <a:xfrm>
          <a:off x="0" y="1623313"/>
          <a:ext cx="7812562" cy="12966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1702A5-0E53-4D65-9DA1-F014C117FB94}">
      <dsp:nvSpPr>
        <dsp:cNvPr id="0" name=""/>
        <dsp:cNvSpPr/>
      </dsp:nvSpPr>
      <dsp:spPr>
        <a:xfrm>
          <a:off x="392222" y="1915049"/>
          <a:ext cx="713132" cy="7131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7AC060-11A2-4CF7-8FBE-2EEE7C11ED90}">
      <dsp:nvSpPr>
        <dsp:cNvPr id="0" name=""/>
        <dsp:cNvSpPr/>
      </dsp:nvSpPr>
      <dsp:spPr>
        <a:xfrm>
          <a:off x="1497577" y="1623313"/>
          <a:ext cx="6314984" cy="1296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24" tIns="137224" rIns="137224" bIns="137224" numCol="1" spcCol="1270" anchor="ctr" anchorCtr="0">
          <a:noAutofit/>
        </a:bodyPr>
        <a:lstStyle/>
        <a:p>
          <a:pPr marL="0" lvl="0" indent="0" algn="l" defTabSz="800100">
            <a:lnSpc>
              <a:spcPct val="90000"/>
            </a:lnSpc>
            <a:spcBef>
              <a:spcPct val="0"/>
            </a:spcBef>
            <a:spcAft>
              <a:spcPct val="35000"/>
            </a:spcAft>
            <a:buNone/>
          </a:pPr>
          <a:r>
            <a:rPr lang="en-US" sz="1800" kern="1200" dirty="0"/>
            <a:t>Invitations are sent directly to students </a:t>
          </a:r>
          <a:r>
            <a:rPr lang="en-US" sz="1800" b="1" kern="1200" dirty="0"/>
            <a:t>at their school email</a:t>
          </a:r>
          <a:r>
            <a:rPr lang="en-US" sz="1800" kern="1200" dirty="0"/>
            <a:t> as they are the prospective member. Parents can find information on the East-Side Story Newsletter.</a:t>
          </a:r>
        </a:p>
      </dsp:txBody>
      <dsp:txXfrm>
        <a:off x="1497577" y="1623313"/>
        <a:ext cx="6314984" cy="1296604"/>
      </dsp:txXfrm>
    </dsp:sp>
    <dsp:sp modelId="{DD606937-686B-4956-B8AE-E49239CD8B7D}">
      <dsp:nvSpPr>
        <dsp:cNvPr id="0" name=""/>
        <dsp:cNvSpPr/>
      </dsp:nvSpPr>
      <dsp:spPr>
        <a:xfrm>
          <a:off x="0" y="3244068"/>
          <a:ext cx="7812562" cy="12966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157643-5078-4657-B04C-0FF6F357C450}">
      <dsp:nvSpPr>
        <dsp:cNvPr id="0" name=""/>
        <dsp:cNvSpPr/>
      </dsp:nvSpPr>
      <dsp:spPr>
        <a:xfrm>
          <a:off x="392222" y="3535804"/>
          <a:ext cx="713132" cy="7131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F195F9-EB79-47DE-A596-49FD6EBB13C4}">
      <dsp:nvSpPr>
        <dsp:cNvPr id="0" name=""/>
        <dsp:cNvSpPr/>
      </dsp:nvSpPr>
      <dsp:spPr>
        <a:xfrm>
          <a:off x="1497577" y="3244068"/>
          <a:ext cx="6314984" cy="1296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24" tIns="137224" rIns="137224" bIns="137224" numCol="1" spcCol="1270" anchor="ctr" anchorCtr="0">
          <a:noAutofit/>
        </a:bodyPr>
        <a:lstStyle/>
        <a:p>
          <a:pPr marL="0" lvl="0" indent="0" algn="l" defTabSz="800100">
            <a:lnSpc>
              <a:spcPct val="90000"/>
            </a:lnSpc>
            <a:spcBef>
              <a:spcPct val="0"/>
            </a:spcBef>
            <a:spcAft>
              <a:spcPct val="35000"/>
            </a:spcAft>
            <a:buNone/>
          </a:pPr>
          <a:r>
            <a:rPr lang="en-US" sz="1800" kern="1200" dirty="0"/>
            <a:t>We send </a:t>
          </a:r>
          <a:r>
            <a:rPr lang="en-US" sz="1800" b="1" kern="1200" dirty="0"/>
            <a:t>invitations in June </a:t>
          </a:r>
          <a:r>
            <a:rPr lang="en-US" sz="1800" kern="1200" dirty="0"/>
            <a:t>to ensure students have the summer to get any service hours or leadership experience needed for membership.</a:t>
          </a:r>
        </a:p>
      </dsp:txBody>
      <dsp:txXfrm>
        <a:off x="1497577" y="3244068"/>
        <a:ext cx="6314984" cy="1296604"/>
      </dsp:txXfrm>
    </dsp:sp>
    <dsp:sp modelId="{D373BDD4-72E8-4FD4-A566-7CF188DDA417}">
      <dsp:nvSpPr>
        <dsp:cNvPr id="0" name=""/>
        <dsp:cNvSpPr/>
      </dsp:nvSpPr>
      <dsp:spPr>
        <a:xfrm>
          <a:off x="0" y="4864823"/>
          <a:ext cx="7812562" cy="12966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6CDE4-0BBB-4ED1-A496-2A0C7AF6D192}">
      <dsp:nvSpPr>
        <dsp:cNvPr id="0" name=""/>
        <dsp:cNvSpPr/>
      </dsp:nvSpPr>
      <dsp:spPr>
        <a:xfrm>
          <a:off x="392222" y="5156559"/>
          <a:ext cx="713132" cy="7131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94419E-25D4-4D39-AE9E-300813B833C3}">
      <dsp:nvSpPr>
        <dsp:cNvPr id="0" name=""/>
        <dsp:cNvSpPr/>
      </dsp:nvSpPr>
      <dsp:spPr>
        <a:xfrm>
          <a:off x="1497577" y="4864823"/>
          <a:ext cx="6314984" cy="1296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24" tIns="137224" rIns="137224" bIns="137224" numCol="1" spcCol="1270" anchor="ctr" anchorCtr="0">
          <a:noAutofit/>
        </a:bodyPr>
        <a:lstStyle/>
        <a:p>
          <a:pPr marL="0" lvl="0" indent="0" algn="l" defTabSz="800100">
            <a:lnSpc>
              <a:spcPct val="90000"/>
            </a:lnSpc>
            <a:spcBef>
              <a:spcPct val="0"/>
            </a:spcBef>
            <a:spcAft>
              <a:spcPct val="35000"/>
            </a:spcAft>
            <a:buNone/>
          </a:pPr>
          <a:r>
            <a:rPr lang="en-US" sz="1800" kern="1200" dirty="0"/>
            <a:t>A reminder EMAIL will be sent to student emails prior to the start of the school year.</a:t>
          </a:r>
        </a:p>
      </dsp:txBody>
      <dsp:txXfrm>
        <a:off x="1497577" y="4864823"/>
        <a:ext cx="6314984" cy="1296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DCB13-D57E-4B75-B5FD-139DDD297187}">
      <dsp:nvSpPr>
        <dsp:cNvPr id="0" name=""/>
        <dsp:cNvSpPr/>
      </dsp:nvSpPr>
      <dsp:spPr>
        <a:xfrm>
          <a:off x="0" y="2958"/>
          <a:ext cx="683111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2378D-086B-4826-A424-74C54E86EB70}">
      <dsp:nvSpPr>
        <dsp:cNvPr id="0" name=""/>
        <dsp:cNvSpPr/>
      </dsp:nvSpPr>
      <dsp:spPr>
        <a:xfrm>
          <a:off x="0" y="2958"/>
          <a:ext cx="6831118" cy="201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To be a member students must fulfill all 4 pillars of NHS for admittance into NHS. This is determined by our faculty committee. </a:t>
          </a:r>
        </a:p>
      </dsp:txBody>
      <dsp:txXfrm>
        <a:off x="0" y="2958"/>
        <a:ext cx="6831118" cy="2017994"/>
      </dsp:txXfrm>
    </dsp:sp>
    <dsp:sp modelId="{B441BFDA-E0AD-4BDF-96E0-45C4DF2B747C}">
      <dsp:nvSpPr>
        <dsp:cNvPr id="0" name=""/>
        <dsp:cNvSpPr/>
      </dsp:nvSpPr>
      <dsp:spPr>
        <a:xfrm>
          <a:off x="0" y="2020953"/>
          <a:ext cx="6831118" cy="0"/>
        </a:xfrm>
        <a:prstGeom prst="line">
          <a:avLst/>
        </a:prstGeom>
        <a:solidFill>
          <a:schemeClr val="accent2">
            <a:hueOff val="-757903"/>
            <a:satOff val="-337"/>
            <a:lumOff val="3529"/>
            <a:alphaOff val="0"/>
          </a:schemeClr>
        </a:solidFill>
        <a:ln w="12700" cap="flat" cmpd="sng" algn="ctr">
          <a:solidFill>
            <a:schemeClr val="accent2">
              <a:hueOff val="-757903"/>
              <a:satOff val="-337"/>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7A812-A70D-419C-A6BF-C22967135974}">
      <dsp:nvSpPr>
        <dsp:cNvPr id="0" name=""/>
        <dsp:cNvSpPr/>
      </dsp:nvSpPr>
      <dsp:spPr>
        <a:xfrm>
          <a:off x="0" y="2020953"/>
          <a:ext cx="6831118" cy="201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We have made a tool for you to determine if you meet the initial requirements and should apply. Please click through the next few slides to determine if you meet the minimum application requirements!</a:t>
          </a:r>
        </a:p>
      </dsp:txBody>
      <dsp:txXfrm>
        <a:off x="0" y="2020953"/>
        <a:ext cx="6831118" cy="2017994"/>
      </dsp:txXfrm>
    </dsp:sp>
    <dsp:sp modelId="{145DB0C8-641A-403B-BFAD-6A18F63F908A}">
      <dsp:nvSpPr>
        <dsp:cNvPr id="0" name=""/>
        <dsp:cNvSpPr/>
      </dsp:nvSpPr>
      <dsp:spPr>
        <a:xfrm>
          <a:off x="0" y="4038947"/>
          <a:ext cx="6831118" cy="0"/>
        </a:xfrm>
        <a:prstGeom prst="line">
          <a:avLst/>
        </a:prstGeom>
        <a:solidFill>
          <a:schemeClr val="accent2">
            <a:hueOff val="-1515806"/>
            <a:satOff val="-674"/>
            <a:lumOff val="7057"/>
            <a:alphaOff val="0"/>
          </a:schemeClr>
        </a:solidFill>
        <a:ln w="12700" cap="flat" cmpd="sng" algn="ctr">
          <a:solidFill>
            <a:schemeClr val="accent2">
              <a:hueOff val="-1515806"/>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EC0F0-52F0-4BC4-936E-DDFF1ECC5FB3}">
      <dsp:nvSpPr>
        <dsp:cNvPr id="0" name=""/>
        <dsp:cNvSpPr/>
      </dsp:nvSpPr>
      <dsp:spPr>
        <a:xfrm>
          <a:off x="0" y="4038947"/>
          <a:ext cx="6831118" cy="201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hlinkClick xmlns:r="http://schemas.openxmlformats.org/officeDocument/2006/relationships" r:id="" action="ppaction://hlinksldjump"/>
            </a:rPr>
            <a:t>CLICK HERE TO START </a:t>
          </a:r>
          <a:r>
            <a:rPr lang="en-US" sz="2600" kern="1200" dirty="0"/>
            <a:t>our “</a:t>
          </a:r>
          <a:r>
            <a:rPr lang="en-US" sz="2600" b="1" kern="1200" dirty="0"/>
            <a:t>Qualification Quiz</a:t>
          </a:r>
          <a:r>
            <a:rPr lang="en-US" sz="2600" kern="1200" dirty="0"/>
            <a:t>” or </a:t>
          </a:r>
          <a:r>
            <a:rPr lang="en-US" sz="2600" kern="1200" dirty="0">
              <a:hlinkClick xmlns:r="http://schemas.openxmlformats.org/officeDocument/2006/relationships" r:id="" action="ppaction://hlinksldjump"/>
            </a:rPr>
            <a:t>click here to skip </a:t>
          </a:r>
          <a:r>
            <a:rPr lang="en-US" sz="2600" kern="1200" dirty="0"/>
            <a:t>through to the next section on application FAQ.</a:t>
          </a:r>
        </a:p>
      </dsp:txBody>
      <dsp:txXfrm>
        <a:off x="0" y="4038947"/>
        <a:ext cx="6831118" cy="2017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EB94C-A6CF-4685-9F70-3959E48E4B27}">
      <dsp:nvSpPr>
        <dsp:cNvPr id="0" name=""/>
        <dsp:cNvSpPr/>
      </dsp:nvSpPr>
      <dsp:spPr>
        <a:xfrm>
          <a:off x="0" y="707092"/>
          <a:ext cx="5181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82AAA-5FCB-4240-96DA-9E838BD7177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FC330-AA20-44CB-90F9-01AE387D3F22}">
      <dsp:nvSpPr>
        <dsp:cNvPr id="0" name=""/>
        <dsp:cNvSpPr/>
      </dsp:nvSpPr>
      <dsp:spPr>
        <a:xfrm>
          <a:off x="1507738" y="707092"/>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If no, then you cannot apply at this time.</a:t>
          </a:r>
        </a:p>
      </dsp:txBody>
      <dsp:txXfrm>
        <a:off x="1507738" y="707092"/>
        <a:ext cx="3673861" cy="1305401"/>
      </dsp:txXfrm>
    </dsp:sp>
    <dsp:sp modelId="{00DF6BA6-84C1-46AE-8640-1B402F61E3E9}">
      <dsp:nvSpPr>
        <dsp:cNvPr id="0" name=""/>
        <dsp:cNvSpPr/>
      </dsp:nvSpPr>
      <dsp:spPr>
        <a:xfrm>
          <a:off x="0" y="2338844"/>
          <a:ext cx="5181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691F1-03F8-48C5-939F-D631D43E5E62}">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1DAC6-B06F-455C-AA21-9CF2BE12244D}">
      <dsp:nvSpPr>
        <dsp:cNvPr id="0" name=""/>
        <dsp:cNvSpPr/>
      </dsp:nvSpPr>
      <dsp:spPr>
        <a:xfrm>
          <a:off x="1507738" y="2338844"/>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dirty="0">
              <a:hlinkClick xmlns:r="http://schemas.openxmlformats.org/officeDocument/2006/relationships" r:id="" action="ppaction://hlinksldjump"/>
            </a:rPr>
            <a:t>If yes, click here!</a:t>
          </a:r>
          <a:endParaRPr lang="en-US" sz="2500" kern="1200" dirty="0"/>
        </a:p>
      </dsp:txBody>
      <dsp:txXfrm>
        <a:off x="1507738" y="2338844"/>
        <a:ext cx="3673861" cy="1305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EB94C-A6CF-4685-9F70-3959E48E4B27}">
      <dsp:nvSpPr>
        <dsp:cNvPr id="0" name=""/>
        <dsp:cNvSpPr/>
      </dsp:nvSpPr>
      <dsp:spPr>
        <a:xfrm>
          <a:off x="0" y="707092"/>
          <a:ext cx="5181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82AAA-5FCB-4240-96DA-9E838BD7177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FC330-AA20-44CB-90F9-01AE387D3F22}">
      <dsp:nvSpPr>
        <dsp:cNvPr id="0" name=""/>
        <dsp:cNvSpPr/>
      </dsp:nvSpPr>
      <dsp:spPr>
        <a:xfrm>
          <a:off x="1507738" y="707092"/>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100000"/>
            </a:lnSpc>
            <a:spcBef>
              <a:spcPct val="0"/>
            </a:spcBef>
            <a:spcAft>
              <a:spcPct val="35000"/>
            </a:spcAft>
            <a:buNone/>
          </a:pPr>
          <a:r>
            <a:rPr lang="en-US" sz="1600" kern="1200" dirty="0"/>
            <a:t>If no, then you cannot apply at this time. If you are a junior, please join more clubs to improve your application for next year.</a:t>
          </a:r>
        </a:p>
      </dsp:txBody>
      <dsp:txXfrm>
        <a:off x="1507738" y="707092"/>
        <a:ext cx="3673861" cy="1305401"/>
      </dsp:txXfrm>
    </dsp:sp>
    <dsp:sp modelId="{00DF6BA6-84C1-46AE-8640-1B402F61E3E9}">
      <dsp:nvSpPr>
        <dsp:cNvPr id="0" name=""/>
        <dsp:cNvSpPr/>
      </dsp:nvSpPr>
      <dsp:spPr>
        <a:xfrm>
          <a:off x="0" y="2338844"/>
          <a:ext cx="5181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691F1-03F8-48C5-939F-D631D43E5E62}">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1DAC6-B06F-455C-AA21-9CF2BE12244D}">
      <dsp:nvSpPr>
        <dsp:cNvPr id="0" name=""/>
        <dsp:cNvSpPr/>
      </dsp:nvSpPr>
      <dsp:spPr>
        <a:xfrm>
          <a:off x="1507738" y="2338844"/>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100000"/>
            </a:lnSpc>
            <a:spcBef>
              <a:spcPct val="0"/>
            </a:spcBef>
            <a:spcAft>
              <a:spcPct val="35000"/>
            </a:spcAft>
            <a:buNone/>
          </a:pPr>
          <a:r>
            <a:rPr lang="en-US" sz="2400" kern="1200" dirty="0">
              <a:hlinkClick xmlns:r="http://schemas.openxmlformats.org/officeDocument/2006/relationships" r:id="" action="ppaction://hlinksldjump"/>
            </a:rPr>
            <a:t>If yes, click here!</a:t>
          </a:r>
          <a:endParaRPr lang="en-US" sz="2400" kern="1200" dirty="0"/>
        </a:p>
      </dsp:txBody>
      <dsp:txXfrm>
        <a:off x="1507738" y="2338844"/>
        <a:ext cx="3673861" cy="1305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EB94C-A6CF-4685-9F70-3959E48E4B27}">
      <dsp:nvSpPr>
        <dsp:cNvPr id="0" name=""/>
        <dsp:cNvSpPr/>
      </dsp:nvSpPr>
      <dsp:spPr>
        <a:xfrm>
          <a:off x="0" y="707092"/>
          <a:ext cx="5181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82AAA-5FCB-4240-96DA-9E838BD7177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FC330-AA20-44CB-90F9-01AE387D3F22}">
      <dsp:nvSpPr>
        <dsp:cNvPr id="0" name=""/>
        <dsp:cNvSpPr/>
      </dsp:nvSpPr>
      <dsp:spPr>
        <a:xfrm>
          <a:off x="1507738" y="707092"/>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666750">
            <a:lnSpc>
              <a:spcPct val="100000"/>
            </a:lnSpc>
            <a:spcBef>
              <a:spcPct val="0"/>
            </a:spcBef>
            <a:spcAft>
              <a:spcPct val="35000"/>
            </a:spcAft>
            <a:buNone/>
          </a:pPr>
          <a:r>
            <a:rPr lang="en-US" sz="1500" kern="1200" dirty="0"/>
            <a:t>If no, then you cannot apply at this time. If you are a junior, please engage in more service activities to improve your application for next year.</a:t>
          </a:r>
        </a:p>
      </dsp:txBody>
      <dsp:txXfrm>
        <a:off x="1507738" y="707092"/>
        <a:ext cx="3673861" cy="1305401"/>
      </dsp:txXfrm>
    </dsp:sp>
    <dsp:sp modelId="{00DF6BA6-84C1-46AE-8640-1B402F61E3E9}">
      <dsp:nvSpPr>
        <dsp:cNvPr id="0" name=""/>
        <dsp:cNvSpPr/>
      </dsp:nvSpPr>
      <dsp:spPr>
        <a:xfrm>
          <a:off x="0" y="2364965"/>
          <a:ext cx="5181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691F1-03F8-48C5-939F-D631D43E5E62}">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1DAC6-B06F-455C-AA21-9CF2BE12244D}">
      <dsp:nvSpPr>
        <dsp:cNvPr id="0" name=""/>
        <dsp:cNvSpPr/>
      </dsp:nvSpPr>
      <dsp:spPr>
        <a:xfrm>
          <a:off x="1507738" y="2338844"/>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100000"/>
            </a:lnSpc>
            <a:spcBef>
              <a:spcPct val="0"/>
            </a:spcBef>
            <a:spcAft>
              <a:spcPct val="35000"/>
            </a:spcAft>
            <a:buNone/>
          </a:pPr>
          <a:r>
            <a:rPr lang="en-US" sz="2400" kern="1200" dirty="0">
              <a:hlinkClick xmlns:r="http://schemas.openxmlformats.org/officeDocument/2006/relationships" r:id="" action="ppaction://hlinksldjump"/>
            </a:rPr>
            <a:t>If yes, click here!</a:t>
          </a:r>
          <a:endParaRPr lang="en-US" sz="2400" kern="1200" dirty="0"/>
        </a:p>
      </dsp:txBody>
      <dsp:txXfrm>
        <a:off x="1507738" y="2338844"/>
        <a:ext cx="3673861" cy="1305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EB94C-A6CF-4685-9F70-3959E48E4B27}">
      <dsp:nvSpPr>
        <dsp:cNvPr id="0" name=""/>
        <dsp:cNvSpPr/>
      </dsp:nvSpPr>
      <dsp:spPr>
        <a:xfrm>
          <a:off x="0" y="707092"/>
          <a:ext cx="5181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82AAA-5FCB-4240-96DA-9E838BD7177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FC330-AA20-44CB-90F9-01AE387D3F22}">
      <dsp:nvSpPr>
        <dsp:cNvPr id="0" name=""/>
        <dsp:cNvSpPr/>
      </dsp:nvSpPr>
      <dsp:spPr>
        <a:xfrm>
          <a:off x="1507738" y="707092"/>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100000"/>
            </a:lnSpc>
            <a:spcBef>
              <a:spcPct val="0"/>
            </a:spcBef>
            <a:spcAft>
              <a:spcPct val="35000"/>
            </a:spcAft>
            <a:buNone/>
          </a:pPr>
          <a:r>
            <a:rPr lang="en-US" sz="1600" kern="1200" dirty="0"/>
            <a:t>If no, then you cannot apply at this time. If you are a junior, you can gain leadership experience to improve your application for next year.</a:t>
          </a:r>
        </a:p>
      </dsp:txBody>
      <dsp:txXfrm>
        <a:off x="1507738" y="707092"/>
        <a:ext cx="3673861" cy="1305401"/>
      </dsp:txXfrm>
    </dsp:sp>
    <dsp:sp modelId="{00DF6BA6-84C1-46AE-8640-1B402F61E3E9}">
      <dsp:nvSpPr>
        <dsp:cNvPr id="0" name=""/>
        <dsp:cNvSpPr/>
      </dsp:nvSpPr>
      <dsp:spPr>
        <a:xfrm>
          <a:off x="0" y="2364965"/>
          <a:ext cx="5181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691F1-03F8-48C5-939F-D631D43E5E62}">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1DAC6-B06F-455C-AA21-9CF2BE12244D}">
      <dsp:nvSpPr>
        <dsp:cNvPr id="0" name=""/>
        <dsp:cNvSpPr/>
      </dsp:nvSpPr>
      <dsp:spPr>
        <a:xfrm>
          <a:off x="1507738" y="2338844"/>
          <a:ext cx="3673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100000"/>
            </a:lnSpc>
            <a:spcBef>
              <a:spcPct val="0"/>
            </a:spcBef>
            <a:spcAft>
              <a:spcPct val="35000"/>
            </a:spcAft>
            <a:buNone/>
          </a:pPr>
          <a:r>
            <a:rPr lang="en-US" sz="2400" kern="1200" dirty="0">
              <a:hlinkClick xmlns:r="http://schemas.openxmlformats.org/officeDocument/2006/relationships" r:id="" action="ppaction://hlinksldjump"/>
            </a:rPr>
            <a:t>If yes, click here!</a:t>
          </a:r>
          <a:endParaRPr lang="en-US" sz="2400" kern="1200" dirty="0"/>
        </a:p>
      </dsp:txBody>
      <dsp:txXfrm>
        <a:off x="1507738" y="2338844"/>
        <a:ext cx="3673861" cy="1305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D7203-2918-4A12-98A6-58ABA6F7EE20}">
      <dsp:nvSpPr>
        <dsp:cNvPr id="0" name=""/>
        <dsp:cNvSpPr/>
      </dsp:nvSpPr>
      <dsp:spPr>
        <a:xfrm>
          <a:off x="0" y="910"/>
          <a:ext cx="6831118" cy="196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Intent to apply form – must be a hard copy paper signed by the student and parent/guardian turned in to C213 by the due date.</a:t>
          </a:r>
        </a:p>
      </dsp:txBody>
      <dsp:txXfrm>
        <a:off x="95953" y="96863"/>
        <a:ext cx="6639212" cy="1773694"/>
      </dsp:txXfrm>
    </dsp:sp>
    <dsp:sp modelId="{BC7F267F-BCF8-44B8-A2F1-58E553ADE922}">
      <dsp:nvSpPr>
        <dsp:cNvPr id="0" name=""/>
        <dsp:cNvSpPr/>
      </dsp:nvSpPr>
      <dsp:spPr>
        <a:xfrm>
          <a:off x="0" y="2047150"/>
          <a:ext cx="6831118" cy="1965600"/>
        </a:xfrm>
        <a:prstGeom prst="roundRect">
          <a:avLst/>
        </a:prstGeom>
        <a:solidFill>
          <a:schemeClr val="accent5">
            <a:hueOff val="-752621"/>
            <a:satOff val="466"/>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 copy of the form can be found here: </a:t>
          </a:r>
          <a:r>
            <a:rPr lang="en-US" sz="2800" kern="1200" dirty="0">
              <a:hlinkClick xmlns:r="http://schemas.openxmlformats.org/officeDocument/2006/relationships" r:id="rId1"/>
            </a:rPr>
            <a:t>National Honor Society / NHS application materials (cbsd.org)</a:t>
          </a:r>
          <a:r>
            <a:rPr lang="en-US" sz="2800" kern="1200" dirty="0"/>
            <a:t> </a:t>
          </a:r>
        </a:p>
      </dsp:txBody>
      <dsp:txXfrm>
        <a:off x="95953" y="2143103"/>
        <a:ext cx="6639212" cy="1773694"/>
      </dsp:txXfrm>
    </dsp:sp>
    <dsp:sp modelId="{B8A41E6E-C5F1-4E46-9819-A4885717970B}">
      <dsp:nvSpPr>
        <dsp:cNvPr id="0" name=""/>
        <dsp:cNvSpPr/>
      </dsp:nvSpPr>
      <dsp:spPr>
        <a:xfrm>
          <a:off x="0" y="4093390"/>
          <a:ext cx="6831118" cy="1965600"/>
        </a:xfrm>
        <a:prstGeom prst="roundRect">
          <a:avLst/>
        </a:prstGeom>
        <a:solidFill>
          <a:schemeClr val="accent5">
            <a:hueOff val="-1505241"/>
            <a:satOff val="932"/>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Failure to complete this portion will prevent an application from moving on to the review process.</a:t>
          </a:r>
        </a:p>
      </dsp:txBody>
      <dsp:txXfrm>
        <a:off x="95953" y="4189343"/>
        <a:ext cx="6639212" cy="17736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6/12/2023</a:t>
            </a:fld>
            <a:endParaRPr lang="en-US" dirty="0"/>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426968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6/12/2023</a:t>
            </a:fld>
            <a:endParaRPr lang="en-US" dirty="0"/>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260342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6/12/2023</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dirty="0"/>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142147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6/12/2023</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358064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6/12/2023</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395654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6/12/2023</a:t>
            </a:fld>
            <a:endParaRPr lang="en-US" dirty="0"/>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395945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6/12/2023</a:t>
            </a:fld>
            <a:endParaRPr lang="en-US" dirty="0"/>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233333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6/12/2023</a:t>
            </a:fld>
            <a:endParaRPr lang="en-US" dirty="0"/>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417686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6/12/2023</a:t>
            </a:fld>
            <a:endParaRPr lang="en-US" dirty="0"/>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48366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6/12/2023</a:t>
            </a:fld>
            <a:endParaRPr lang="en-US" dirty="0"/>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217596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6/12/2023</a:t>
            </a:fld>
            <a:endParaRPr lang="en-US" dirty="0"/>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dirty="0"/>
          </a:p>
        </p:txBody>
      </p:sp>
    </p:spTree>
    <p:extLst>
      <p:ext uri="{BB962C8B-B14F-4D97-AF65-F5344CB8AC3E}">
        <p14:creationId xmlns:p14="http://schemas.microsoft.com/office/powerpoint/2010/main" val="161662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6/12/2023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dirty="0"/>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Tree>
    <p:extLst>
      <p:ext uri="{BB962C8B-B14F-4D97-AF65-F5344CB8AC3E}">
        <p14:creationId xmlns:p14="http://schemas.microsoft.com/office/powerpoint/2010/main" val="125959046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 Target="slide19.xml"/><Relationship Id="rId7" Type="http://schemas.openxmlformats.org/officeDocument/2006/relationships/diagramColors" Target="../diagrams/colors7.xml"/><Relationship Id="rId2" Type="http://schemas.openxmlformats.org/officeDocument/2006/relationships/slide" Target="slide18.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slide" Target="slide19.xml"/><Relationship Id="rId7" Type="http://schemas.openxmlformats.org/officeDocument/2006/relationships/diagramColors" Target="../diagrams/colors8.xml"/><Relationship Id="rId2" Type="http://schemas.openxmlformats.org/officeDocument/2006/relationships/slide" Target="slide18.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cbsd.org/Page/24028"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2.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slide" Target="slide2.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slide" Target="slide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slide" Target="slide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diagramLayout" Target="../diagrams/layout13.xml"/><Relationship Id="rId7" Type="http://schemas.openxmlformats.org/officeDocument/2006/relationships/slide" Target="slide2.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hyperlink" Target="https://cbsd-my.sharepoint.com/:b:/g/personal/eporreca_cbsd_org/EeiAD6ho5PJOlgfwiL9dUysByYoze3MowTcI8KZ6r-QY5g?e=ATTHZx" TargetMode="Externa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2.xml"/><Relationship Id="rId18" Type="http://schemas.openxmlformats.org/officeDocument/2006/relationships/slide" Target="slide27.xml"/><Relationship Id="rId26" Type="http://schemas.openxmlformats.org/officeDocument/2006/relationships/slide" Target="slide35.xml"/><Relationship Id="rId3" Type="http://schemas.openxmlformats.org/officeDocument/2006/relationships/slide" Target="slide4.xml"/><Relationship Id="rId21" Type="http://schemas.openxmlformats.org/officeDocument/2006/relationships/slide" Target="slide30.xml"/><Relationship Id="rId7" Type="http://schemas.openxmlformats.org/officeDocument/2006/relationships/slide" Target="slide13.xml"/><Relationship Id="rId12" Type="http://schemas.openxmlformats.org/officeDocument/2006/relationships/slide" Target="slide14.xml"/><Relationship Id="rId17" Type="http://schemas.openxmlformats.org/officeDocument/2006/relationships/slide" Target="slide26.xml"/><Relationship Id="rId25" Type="http://schemas.openxmlformats.org/officeDocument/2006/relationships/slide" Target="slide34.xml"/><Relationship Id="rId2" Type="http://schemas.openxmlformats.org/officeDocument/2006/relationships/slide" Target="slide3.xml"/><Relationship Id="rId16" Type="http://schemas.openxmlformats.org/officeDocument/2006/relationships/slide" Target="slide25.xml"/><Relationship Id="rId20"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5.xml"/><Relationship Id="rId24" Type="http://schemas.openxmlformats.org/officeDocument/2006/relationships/slide" Target="slide33.xml"/><Relationship Id="rId5" Type="http://schemas.openxmlformats.org/officeDocument/2006/relationships/slide" Target="slide6.xml"/><Relationship Id="rId15" Type="http://schemas.openxmlformats.org/officeDocument/2006/relationships/slide" Target="slide24.xml"/><Relationship Id="rId23" Type="http://schemas.openxmlformats.org/officeDocument/2006/relationships/slide" Target="slide32.xml"/><Relationship Id="rId28" Type="http://schemas.openxmlformats.org/officeDocument/2006/relationships/slide" Target="slide37.xml"/><Relationship Id="rId10" Type="http://schemas.openxmlformats.org/officeDocument/2006/relationships/slide" Target="slide21.xml"/><Relationship Id="rId19" Type="http://schemas.openxmlformats.org/officeDocument/2006/relationships/slide" Target="slide28.xml"/><Relationship Id="rId4" Type="http://schemas.openxmlformats.org/officeDocument/2006/relationships/slide" Target="slide5.xml"/><Relationship Id="rId9" Type="http://schemas.openxmlformats.org/officeDocument/2006/relationships/slide" Target="slide20.xml"/><Relationship Id="rId14" Type="http://schemas.openxmlformats.org/officeDocument/2006/relationships/slide" Target="slide23.xml"/><Relationship Id="rId22" Type="http://schemas.openxmlformats.org/officeDocument/2006/relationships/slide" Target="slide31.xml"/><Relationship Id="rId27" Type="http://schemas.openxmlformats.org/officeDocument/2006/relationships/slide" Target="slide36.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slide" Target="slide2.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slide" Target="slide2.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slide" Target="slide2.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slide" Target="slide2.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slide" Target="slide2.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slide" Target="slide2.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slide" Target="slide2.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slide" Target="slide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slide" Target="slide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9674E1-18E5-42B9-8E91-7DE00BD72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3" name="Group 12">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64134FD-C337-8084-0841-8ACFCF2712B1}"/>
              </a:ext>
            </a:extLst>
          </p:cNvPr>
          <p:cNvSpPr>
            <a:spLocks noGrp="1"/>
          </p:cNvSpPr>
          <p:nvPr>
            <p:ph type="ctrTitle"/>
          </p:nvPr>
        </p:nvSpPr>
        <p:spPr>
          <a:xfrm>
            <a:off x="453142" y="732349"/>
            <a:ext cx="6542912" cy="2782508"/>
          </a:xfrm>
        </p:spPr>
        <p:txBody>
          <a:bodyPr anchor="ctr">
            <a:normAutofit/>
          </a:bodyPr>
          <a:lstStyle/>
          <a:p>
            <a:pPr algn="l"/>
            <a:r>
              <a:rPr lang="en-US" dirty="0"/>
              <a:t>National Honor Society 101</a:t>
            </a:r>
          </a:p>
        </p:txBody>
      </p:sp>
      <p:sp>
        <p:nvSpPr>
          <p:cNvPr id="3" name="Subtitle 2">
            <a:extLst>
              <a:ext uri="{FF2B5EF4-FFF2-40B4-BE49-F238E27FC236}">
                <a16:creationId xmlns:a16="http://schemas.microsoft.com/office/drawing/2014/main" id="{8C90E4E7-14F2-F1B0-8583-41969A691E19}"/>
              </a:ext>
            </a:extLst>
          </p:cNvPr>
          <p:cNvSpPr>
            <a:spLocks noGrp="1"/>
          </p:cNvSpPr>
          <p:nvPr>
            <p:ph type="subTitle" idx="1"/>
          </p:nvPr>
        </p:nvSpPr>
        <p:spPr>
          <a:xfrm>
            <a:off x="7188593" y="725465"/>
            <a:ext cx="4612131" cy="2232201"/>
          </a:xfrm>
        </p:spPr>
        <p:txBody>
          <a:bodyPr anchor="ctr">
            <a:normAutofit/>
          </a:bodyPr>
          <a:lstStyle/>
          <a:p>
            <a:pPr algn="l"/>
            <a:r>
              <a:rPr lang="en-US" dirty="0"/>
              <a:t>General Information, Application FAQ, Membership FAQ</a:t>
            </a:r>
          </a:p>
        </p:txBody>
      </p:sp>
      <p:sp>
        <p:nvSpPr>
          <p:cNvPr id="44" name="Right Triangle 43">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colored pencils&#10;&#10;Description automatically generated with medium confidence">
            <a:extLst>
              <a:ext uri="{FF2B5EF4-FFF2-40B4-BE49-F238E27FC236}">
                <a16:creationId xmlns:a16="http://schemas.microsoft.com/office/drawing/2014/main" id="{3C1E5E62-C943-0DBA-53A5-105C505954F8}"/>
              </a:ext>
            </a:extLst>
          </p:cNvPr>
          <p:cNvPicPr>
            <a:picLocks noChangeAspect="1"/>
          </p:cNvPicPr>
          <p:nvPr/>
        </p:nvPicPr>
        <p:blipFill rotWithShape="1">
          <a:blip r:embed="rId2"/>
          <a:srcRect t="22505" r="2" b="35641"/>
          <a:stretch/>
        </p:blipFill>
        <p:spPr>
          <a:xfrm>
            <a:off x="1" y="3271957"/>
            <a:ext cx="12198212" cy="3599364"/>
          </a:xfrm>
          <a:custGeom>
            <a:avLst/>
            <a:gdLst/>
            <a:ahLst/>
            <a:cxnLst/>
            <a:rect l="l" t="t" r="r" b="b"/>
            <a:pathLst>
              <a:path w="12178449" h="3424057">
                <a:moveTo>
                  <a:pt x="8778628" y="0"/>
                </a:moveTo>
                <a:lnTo>
                  <a:pt x="9096995" y="0"/>
                </a:lnTo>
                <a:lnTo>
                  <a:pt x="9540073" y="10341"/>
                </a:lnTo>
                <a:cubicBezTo>
                  <a:pt x="10154127" y="37036"/>
                  <a:pt x="10847400" y="104023"/>
                  <a:pt x="11653844" y="224215"/>
                </a:cubicBezTo>
                <a:lnTo>
                  <a:pt x="12178449" y="307575"/>
                </a:lnTo>
                <a:lnTo>
                  <a:pt x="12178449" y="3424056"/>
                </a:lnTo>
                <a:lnTo>
                  <a:pt x="0" y="3424057"/>
                </a:lnTo>
                <a:lnTo>
                  <a:pt x="0" y="1093185"/>
                </a:lnTo>
                <a:lnTo>
                  <a:pt x="851945" y="1080793"/>
                </a:lnTo>
                <a:cubicBezTo>
                  <a:pt x="4637202" y="967650"/>
                  <a:pt x="5848483" y="115490"/>
                  <a:pt x="8385751" y="7749"/>
                </a:cubicBezTo>
                <a:close/>
              </a:path>
            </a:pathLst>
          </a:custGeom>
        </p:spPr>
      </p:pic>
    </p:spTree>
    <p:extLst>
      <p:ext uri="{BB962C8B-B14F-4D97-AF65-F5344CB8AC3E}">
        <p14:creationId xmlns:p14="http://schemas.microsoft.com/office/powerpoint/2010/main" val="1695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60E9-7524-3627-8AB9-080F144890D2}"/>
              </a:ext>
            </a:extLst>
          </p:cNvPr>
          <p:cNvSpPr>
            <a:spLocks noGrp="1"/>
          </p:cNvSpPr>
          <p:nvPr>
            <p:ph type="title"/>
          </p:nvPr>
        </p:nvSpPr>
        <p:spPr/>
        <p:txBody>
          <a:bodyPr/>
          <a:lstStyle/>
          <a:p>
            <a:r>
              <a:rPr lang="en-US" dirty="0"/>
              <a:t>QUIZ: Do you participate in in </a:t>
            </a:r>
            <a:r>
              <a:rPr lang="en-US" dirty="0">
                <a:solidFill>
                  <a:schemeClr val="accent2">
                    <a:lumMod val="40000"/>
                    <a:lumOff val="60000"/>
                  </a:schemeClr>
                </a:solidFill>
              </a:rPr>
              <a:t>service</a:t>
            </a:r>
            <a:r>
              <a:rPr lang="en-US" dirty="0"/>
              <a:t>?</a:t>
            </a:r>
          </a:p>
        </p:txBody>
      </p:sp>
      <p:sp>
        <p:nvSpPr>
          <p:cNvPr id="3" name="Content Placeholder 2">
            <a:extLst>
              <a:ext uri="{FF2B5EF4-FFF2-40B4-BE49-F238E27FC236}">
                <a16:creationId xmlns:a16="http://schemas.microsoft.com/office/drawing/2014/main" id="{CA4A5B57-84ED-7271-9186-263DEFCE5A9D}"/>
              </a:ext>
            </a:extLst>
          </p:cNvPr>
          <p:cNvSpPr>
            <a:spLocks noGrp="1"/>
          </p:cNvSpPr>
          <p:nvPr>
            <p:ph sz="half" idx="1"/>
          </p:nvPr>
        </p:nvSpPr>
        <p:spPr/>
        <p:txBody>
          <a:bodyPr>
            <a:normAutofit fontScale="77500" lnSpcReduction="20000"/>
          </a:bodyPr>
          <a:lstStyle/>
          <a:p>
            <a:pPr lvl="0"/>
            <a:r>
              <a:rPr lang="en-US" dirty="0"/>
              <a:t>Service when a student volunteers time to help their community without being compensated via an organization.</a:t>
            </a:r>
          </a:p>
          <a:p>
            <a:pPr lvl="0"/>
            <a:r>
              <a:rPr lang="en-US" dirty="0"/>
              <a:t>Must be more than 1 single day of volunteering.</a:t>
            </a:r>
          </a:p>
          <a:p>
            <a:pPr lvl="0"/>
            <a:r>
              <a:rPr lang="en-US" dirty="0"/>
              <a:t>Donations and “helping a neighbor” do not count as service.</a:t>
            </a:r>
          </a:p>
          <a:p>
            <a:pPr lvl="0"/>
            <a:r>
              <a:rPr lang="en-US" dirty="0"/>
              <a:t>Applying students need a minimum of 5 service hours.</a:t>
            </a:r>
          </a:p>
          <a:p>
            <a:pPr lvl="0"/>
            <a:r>
              <a:rPr lang="en-US" dirty="0"/>
              <a:t>Please click </a:t>
            </a:r>
            <a:r>
              <a:rPr lang="en-US" dirty="0">
                <a:hlinkClick r:id="rId2" action="ppaction://hlinksldjump"/>
              </a:rPr>
              <a:t>here</a:t>
            </a:r>
            <a:r>
              <a:rPr lang="en-US" dirty="0"/>
              <a:t> or </a:t>
            </a:r>
            <a:r>
              <a:rPr lang="en-US" dirty="0">
                <a:hlinkClick r:id="rId3" action="ppaction://hlinksldjump"/>
              </a:rPr>
              <a:t>here</a:t>
            </a:r>
            <a:r>
              <a:rPr lang="en-US" dirty="0"/>
              <a:t> for clarification on service.</a:t>
            </a:r>
          </a:p>
        </p:txBody>
      </p:sp>
      <p:graphicFrame>
        <p:nvGraphicFramePr>
          <p:cNvPr id="10" name="Content Placeholder 3">
            <a:extLst>
              <a:ext uri="{FF2B5EF4-FFF2-40B4-BE49-F238E27FC236}">
                <a16:creationId xmlns:a16="http://schemas.microsoft.com/office/drawing/2014/main" id="{A499C35B-992B-A917-6B3E-F0797E6BE6A4}"/>
              </a:ext>
            </a:extLst>
          </p:cNvPr>
          <p:cNvGraphicFramePr>
            <a:graphicFrameLocks noGrp="1"/>
          </p:cNvGraphicFramePr>
          <p:nvPr>
            <p:ph sz="half" idx="2"/>
            <p:extLst>
              <p:ext uri="{D42A27DB-BD31-4B8C-83A1-F6EECF244321}">
                <p14:modId xmlns:p14="http://schemas.microsoft.com/office/powerpoint/2010/main" val="1092413967"/>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772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60E9-7524-3627-8AB9-080F144890D2}"/>
              </a:ext>
            </a:extLst>
          </p:cNvPr>
          <p:cNvSpPr>
            <a:spLocks noGrp="1"/>
          </p:cNvSpPr>
          <p:nvPr>
            <p:ph type="title"/>
          </p:nvPr>
        </p:nvSpPr>
        <p:spPr/>
        <p:txBody>
          <a:bodyPr/>
          <a:lstStyle/>
          <a:p>
            <a:r>
              <a:rPr lang="en-US" dirty="0"/>
              <a:t>QUIZ: Do you participate in in </a:t>
            </a:r>
            <a:r>
              <a:rPr lang="en-US" dirty="0">
                <a:solidFill>
                  <a:srgbClr val="92D050"/>
                </a:solidFill>
              </a:rPr>
              <a:t>leadership</a:t>
            </a:r>
            <a:r>
              <a:rPr lang="en-US" dirty="0"/>
              <a:t>?</a:t>
            </a:r>
          </a:p>
        </p:txBody>
      </p:sp>
      <p:sp>
        <p:nvSpPr>
          <p:cNvPr id="3" name="Content Placeholder 2">
            <a:extLst>
              <a:ext uri="{FF2B5EF4-FFF2-40B4-BE49-F238E27FC236}">
                <a16:creationId xmlns:a16="http://schemas.microsoft.com/office/drawing/2014/main" id="{CA4A5B57-84ED-7271-9186-263DEFCE5A9D}"/>
              </a:ext>
            </a:extLst>
          </p:cNvPr>
          <p:cNvSpPr>
            <a:spLocks noGrp="1"/>
          </p:cNvSpPr>
          <p:nvPr>
            <p:ph sz="half" idx="1"/>
          </p:nvPr>
        </p:nvSpPr>
        <p:spPr/>
        <p:txBody>
          <a:bodyPr>
            <a:normAutofit fontScale="77500" lnSpcReduction="20000"/>
          </a:bodyPr>
          <a:lstStyle/>
          <a:p>
            <a:r>
              <a:rPr lang="en-US" dirty="0"/>
              <a:t>Leadership is when a student is leading a group to a common goal or to achieve a task.</a:t>
            </a:r>
          </a:p>
          <a:p>
            <a:pPr lvl="1"/>
            <a:r>
              <a:rPr lang="en-US" sz="2200" i="1" dirty="0">
                <a:solidFill>
                  <a:srgbClr val="FFFF00"/>
                </a:solidFill>
              </a:rPr>
              <a:t>This is the hardest component which normally is the reason students are not selected for membership!!!</a:t>
            </a:r>
          </a:p>
          <a:p>
            <a:r>
              <a:rPr lang="en-US" dirty="0"/>
              <a:t>Must be a position the student was appointed to, elected to, or applied for and was selected.</a:t>
            </a:r>
          </a:p>
          <a:p>
            <a:r>
              <a:rPr lang="en-US" dirty="0"/>
              <a:t>The position would involve the student being given a title of some kind.</a:t>
            </a:r>
          </a:p>
          <a:p>
            <a:r>
              <a:rPr lang="en-US" dirty="0"/>
              <a:t>Please click </a:t>
            </a:r>
            <a:r>
              <a:rPr lang="en-US" dirty="0">
                <a:hlinkClick r:id="rId2" action="ppaction://hlinksldjump"/>
              </a:rPr>
              <a:t>here</a:t>
            </a:r>
            <a:r>
              <a:rPr lang="en-US" dirty="0"/>
              <a:t> or </a:t>
            </a:r>
            <a:r>
              <a:rPr lang="en-US" dirty="0">
                <a:hlinkClick r:id="rId3" action="ppaction://hlinksldjump"/>
              </a:rPr>
              <a:t>here</a:t>
            </a:r>
            <a:r>
              <a:rPr lang="en-US" dirty="0"/>
              <a:t> for clarification on leadership.</a:t>
            </a:r>
          </a:p>
          <a:p>
            <a:endParaRPr lang="en-US" dirty="0"/>
          </a:p>
        </p:txBody>
      </p:sp>
      <p:graphicFrame>
        <p:nvGraphicFramePr>
          <p:cNvPr id="10" name="Content Placeholder 3">
            <a:extLst>
              <a:ext uri="{FF2B5EF4-FFF2-40B4-BE49-F238E27FC236}">
                <a16:creationId xmlns:a16="http://schemas.microsoft.com/office/drawing/2014/main" id="{3AE5D0B6-C0FA-FC7D-D657-CFFF093864AF}"/>
              </a:ext>
            </a:extLst>
          </p:cNvPr>
          <p:cNvGraphicFramePr>
            <a:graphicFrameLocks noGrp="1"/>
          </p:cNvGraphicFramePr>
          <p:nvPr>
            <p:ph sz="half" idx="2"/>
            <p:extLst>
              <p:ext uri="{D42A27DB-BD31-4B8C-83A1-F6EECF244321}">
                <p14:modId xmlns:p14="http://schemas.microsoft.com/office/powerpoint/2010/main" val="2526625422"/>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1893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544B-0043-FC34-1981-9B3A3FF6BD7E}"/>
              </a:ext>
            </a:extLst>
          </p:cNvPr>
          <p:cNvSpPr>
            <a:spLocks noGrp="1"/>
          </p:cNvSpPr>
          <p:nvPr>
            <p:ph type="title"/>
          </p:nvPr>
        </p:nvSpPr>
        <p:spPr/>
        <p:txBody>
          <a:bodyPr/>
          <a:lstStyle/>
          <a:p>
            <a:r>
              <a:rPr lang="en-US" dirty="0"/>
              <a:t>QUIZ: Can you commit to membership?</a:t>
            </a:r>
          </a:p>
        </p:txBody>
      </p:sp>
      <p:sp>
        <p:nvSpPr>
          <p:cNvPr id="3" name="Content Placeholder 2">
            <a:extLst>
              <a:ext uri="{FF2B5EF4-FFF2-40B4-BE49-F238E27FC236}">
                <a16:creationId xmlns:a16="http://schemas.microsoft.com/office/drawing/2014/main" id="{3FBDCAA0-15FC-70E0-CEB5-C5437AB8DDBD}"/>
              </a:ext>
            </a:extLst>
          </p:cNvPr>
          <p:cNvSpPr>
            <a:spLocks noGrp="1"/>
          </p:cNvSpPr>
          <p:nvPr>
            <p:ph sz="half" idx="1"/>
          </p:nvPr>
        </p:nvSpPr>
        <p:spPr/>
        <p:txBody>
          <a:bodyPr/>
          <a:lstStyle/>
          <a:p>
            <a:r>
              <a:rPr lang="en-US" b="1" dirty="0">
                <a:solidFill>
                  <a:srgbClr val="FFFF00"/>
                </a:solidFill>
              </a:rPr>
              <a:t>If you made it to this section, then you meet the minimum requirements to apply!!!</a:t>
            </a:r>
          </a:p>
          <a:p>
            <a:r>
              <a:rPr lang="en-US" b="1" dirty="0">
                <a:solidFill>
                  <a:schemeClr val="bg1"/>
                </a:solidFill>
              </a:rPr>
              <a:t>Applying does not guarantee membership only that your application is screened and then reviewed.</a:t>
            </a:r>
          </a:p>
        </p:txBody>
      </p:sp>
      <p:sp>
        <p:nvSpPr>
          <p:cNvPr id="4" name="Content Placeholder 3">
            <a:extLst>
              <a:ext uri="{FF2B5EF4-FFF2-40B4-BE49-F238E27FC236}">
                <a16:creationId xmlns:a16="http://schemas.microsoft.com/office/drawing/2014/main" id="{F9579273-CEDB-FE2D-74E7-A54D5353D0D5}"/>
              </a:ext>
            </a:extLst>
          </p:cNvPr>
          <p:cNvSpPr>
            <a:spLocks noGrp="1"/>
          </p:cNvSpPr>
          <p:nvPr>
            <p:ph sz="half" idx="2"/>
          </p:nvPr>
        </p:nvSpPr>
        <p:spPr/>
        <p:txBody>
          <a:bodyPr/>
          <a:lstStyle/>
          <a:p>
            <a:r>
              <a:rPr lang="en-US" dirty="0"/>
              <a:t>Meeting the application requirements is an accomplishment, however, only </a:t>
            </a:r>
            <a:r>
              <a:rPr lang="en-US" u="sng" dirty="0"/>
              <a:t>applicants willing to demonstrate and uphold the membership requirements as well as the 4 pillars of NHS should apply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69334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9" name="Rectangle 50">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0"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7930" y="1422741"/>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lowchart: Document 54">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94907" y="1744296"/>
            <a:ext cx="6858000" cy="3369413"/>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57" name="Group 5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8" name="Straight Connector 5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8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5546494-C239-214D-B8CA-CD460E693C03}"/>
              </a:ext>
            </a:extLst>
          </p:cNvPr>
          <p:cNvSpPr>
            <a:spLocks noGrp="1"/>
          </p:cNvSpPr>
          <p:nvPr>
            <p:ph type="title"/>
          </p:nvPr>
        </p:nvSpPr>
        <p:spPr>
          <a:xfrm>
            <a:off x="358400" y="127553"/>
            <a:ext cx="8072297" cy="720662"/>
          </a:xfrm>
        </p:spPr>
        <p:txBody>
          <a:bodyPr>
            <a:normAutofit/>
          </a:bodyPr>
          <a:lstStyle/>
          <a:p>
            <a:r>
              <a:rPr lang="en-US" dirty="0"/>
              <a:t>Applying to NHS: Application</a:t>
            </a:r>
          </a:p>
        </p:txBody>
      </p:sp>
      <p:sp>
        <p:nvSpPr>
          <p:cNvPr id="3" name="Content Placeholder 2">
            <a:extLst>
              <a:ext uri="{FF2B5EF4-FFF2-40B4-BE49-F238E27FC236}">
                <a16:creationId xmlns:a16="http://schemas.microsoft.com/office/drawing/2014/main" id="{776B92BC-2471-66D2-9F11-3066FE00AC09}"/>
              </a:ext>
            </a:extLst>
          </p:cNvPr>
          <p:cNvSpPr>
            <a:spLocks noGrp="1"/>
          </p:cNvSpPr>
          <p:nvPr>
            <p:ph idx="1"/>
          </p:nvPr>
        </p:nvSpPr>
        <p:spPr>
          <a:xfrm>
            <a:off x="294719" y="967922"/>
            <a:ext cx="6536900" cy="5452923"/>
          </a:xfrm>
        </p:spPr>
        <p:txBody>
          <a:bodyPr>
            <a:normAutofit/>
          </a:bodyPr>
          <a:lstStyle/>
          <a:p>
            <a:pPr>
              <a:lnSpc>
                <a:spcPct val="100000"/>
              </a:lnSpc>
            </a:pPr>
            <a:r>
              <a:rPr lang="en-US" sz="2000" dirty="0"/>
              <a:t>Application information can be found </a:t>
            </a:r>
            <a:r>
              <a:rPr lang="en-US" sz="2000" dirty="0">
                <a:hlinkClick r:id="rId2"/>
              </a:rPr>
              <a:t>here on our website</a:t>
            </a:r>
            <a:r>
              <a:rPr lang="en-US" sz="2000" dirty="0"/>
              <a:t>. Please be sure to click through the nested pages!</a:t>
            </a:r>
          </a:p>
          <a:p>
            <a:pPr>
              <a:lnSpc>
                <a:spcPct val="100000"/>
              </a:lnSpc>
            </a:pPr>
            <a:r>
              <a:rPr lang="en-US" sz="2000" dirty="0"/>
              <a:t>NHS Applications have many parts. </a:t>
            </a:r>
            <a:r>
              <a:rPr lang="en-US" sz="2000" b="1" dirty="0"/>
              <a:t>Students are responsible for ensuring all parts of the application are complete by the due date. </a:t>
            </a:r>
          </a:p>
          <a:p>
            <a:pPr>
              <a:lnSpc>
                <a:spcPct val="100000"/>
              </a:lnSpc>
            </a:pPr>
            <a:r>
              <a:rPr lang="en-US" sz="2000" dirty="0"/>
              <a:t>There are 3 parts to the application.</a:t>
            </a:r>
          </a:p>
          <a:p>
            <a:pPr lvl="1">
              <a:lnSpc>
                <a:spcPct val="100000"/>
              </a:lnSpc>
            </a:pPr>
            <a:r>
              <a:rPr lang="en-US" sz="2000" dirty="0"/>
              <a:t>Part 1: Intent to apply form (paper)</a:t>
            </a:r>
          </a:p>
          <a:p>
            <a:pPr lvl="1">
              <a:lnSpc>
                <a:spcPct val="100000"/>
              </a:lnSpc>
            </a:pPr>
            <a:r>
              <a:rPr lang="en-US" sz="2000" dirty="0"/>
              <a:t>Part 2: Student application (digital)</a:t>
            </a:r>
          </a:p>
          <a:p>
            <a:pPr lvl="1">
              <a:lnSpc>
                <a:spcPct val="100000"/>
              </a:lnSpc>
            </a:pPr>
            <a:r>
              <a:rPr lang="en-US" sz="2000" dirty="0"/>
              <a:t>Part 3: Verification Evaluation forms (digital)</a:t>
            </a:r>
          </a:p>
          <a:p>
            <a:pPr marL="0" indent="0">
              <a:lnSpc>
                <a:spcPct val="100000"/>
              </a:lnSpc>
              <a:buNone/>
            </a:pPr>
            <a:endParaRPr lang="en-US" sz="2000" dirty="0"/>
          </a:p>
          <a:p>
            <a:pPr marL="0" indent="0">
              <a:lnSpc>
                <a:spcPct val="100000"/>
              </a:lnSpc>
              <a:buNone/>
            </a:pPr>
            <a:r>
              <a:rPr lang="en-US" sz="2000" dirty="0"/>
              <a:t>Please see the next slides for details!</a:t>
            </a:r>
          </a:p>
        </p:txBody>
      </p:sp>
      <p:pic>
        <p:nvPicPr>
          <p:cNvPr id="5" name="Picture 4" descr="Pen placed on top of a signature line">
            <a:extLst>
              <a:ext uri="{FF2B5EF4-FFF2-40B4-BE49-F238E27FC236}">
                <a16:creationId xmlns:a16="http://schemas.microsoft.com/office/drawing/2014/main" id="{B6BFF9AE-E1D9-EB62-82E2-F08D1399ADE1}"/>
              </a:ext>
            </a:extLst>
          </p:cNvPr>
          <p:cNvPicPr>
            <a:picLocks noChangeAspect="1"/>
          </p:cNvPicPr>
          <p:nvPr/>
        </p:nvPicPr>
        <p:blipFill rotWithShape="1">
          <a:blip r:embed="rId3"/>
          <a:srcRect l="40373" r="-1" b="-1"/>
          <a:stretch/>
        </p:blipFill>
        <p:spPr>
          <a:xfrm>
            <a:off x="7021097" y="721081"/>
            <a:ext cx="4934449" cy="5523877"/>
          </a:xfrm>
          <a:prstGeom prst="rect">
            <a:avLst/>
          </a:prstGeom>
        </p:spPr>
      </p:pic>
      <p:sp>
        <p:nvSpPr>
          <p:cNvPr id="4" name="Callout: Quad Arrow 3">
            <a:extLst>
              <a:ext uri="{FF2B5EF4-FFF2-40B4-BE49-F238E27FC236}">
                <a16:creationId xmlns:a16="http://schemas.microsoft.com/office/drawing/2014/main" id="{906081AE-0CFB-B8CF-2559-6A8A6649413E}"/>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4" action="ppaction://hlinksldjump"/>
              </a:rPr>
              <a:t>Main Page</a:t>
            </a:r>
            <a:endParaRPr lang="en-US" dirty="0"/>
          </a:p>
        </p:txBody>
      </p:sp>
    </p:spTree>
    <p:extLst>
      <p:ext uri="{BB962C8B-B14F-4D97-AF65-F5344CB8AC3E}">
        <p14:creationId xmlns:p14="http://schemas.microsoft.com/office/powerpoint/2010/main" val="58760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ight Triangle 1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5546494-C239-214D-B8CA-CD460E693C03}"/>
              </a:ext>
            </a:extLst>
          </p:cNvPr>
          <p:cNvSpPr>
            <a:spLocks noGrp="1"/>
          </p:cNvSpPr>
          <p:nvPr>
            <p:ph type="title"/>
          </p:nvPr>
        </p:nvSpPr>
        <p:spPr>
          <a:xfrm>
            <a:off x="457201" y="720772"/>
            <a:ext cx="3733078" cy="5531079"/>
          </a:xfrm>
        </p:spPr>
        <p:txBody>
          <a:bodyPr>
            <a:normAutofit/>
          </a:bodyPr>
          <a:lstStyle/>
          <a:p>
            <a:r>
              <a:rPr lang="en-US" dirty="0"/>
              <a:t>Application Part 1: Intent to Apply</a:t>
            </a:r>
          </a:p>
        </p:txBody>
      </p:sp>
      <p:sp>
        <p:nvSpPr>
          <p:cNvPr id="48"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FF619125-19AE-6F1F-B083-C07AD0AFFA48}"/>
              </a:ext>
            </a:extLst>
          </p:cNvPr>
          <p:cNvGraphicFramePr>
            <a:graphicFrameLocks noGrp="1"/>
          </p:cNvGraphicFramePr>
          <p:nvPr>
            <p:ph idx="1"/>
            <p:extLst>
              <p:ext uri="{D42A27DB-BD31-4B8C-83A1-F6EECF244321}">
                <p14:modId xmlns:p14="http://schemas.microsoft.com/office/powerpoint/2010/main" val="1298275224"/>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78F06921-BA4F-2604-B389-5809CAB044BE}"/>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176883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ight Triangle 1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5546494-C239-214D-B8CA-CD460E693C03}"/>
              </a:ext>
            </a:extLst>
          </p:cNvPr>
          <p:cNvSpPr>
            <a:spLocks noGrp="1"/>
          </p:cNvSpPr>
          <p:nvPr>
            <p:ph type="title"/>
          </p:nvPr>
        </p:nvSpPr>
        <p:spPr>
          <a:xfrm>
            <a:off x="457201" y="720772"/>
            <a:ext cx="3733078" cy="5531079"/>
          </a:xfrm>
        </p:spPr>
        <p:txBody>
          <a:bodyPr>
            <a:normAutofit/>
          </a:bodyPr>
          <a:lstStyle/>
          <a:p>
            <a:r>
              <a:rPr lang="en-US" dirty="0"/>
              <a:t>Application Part 2: Student Application</a:t>
            </a:r>
          </a:p>
        </p:txBody>
      </p:sp>
      <p:sp>
        <p:nvSpPr>
          <p:cNvPr id="48"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5987DA00-BF40-3DC8-1990-1A1DED489338}"/>
              </a:ext>
            </a:extLst>
          </p:cNvPr>
          <p:cNvGraphicFramePr>
            <a:graphicFrameLocks noGrp="1"/>
          </p:cNvGraphicFramePr>
          <p:nvPr>
            <p:ph idx="1"/>
            <p:extLst>
              <p:ext uri="{D42A27DB-BD31-4B8C-83A1-F6EECF244321}">
                <p14:modId xmlns:p14="http://schemas.microsoft.com/office/powerpoint/2010/main" val="211678713"/>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90D6E72D-F31F-4C92-C565-D6501025CF7A}"/>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323913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ight Triangle 1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5546494-C239-214D-B8CA-CD460E693C03}"/>
              </a:ext>
            </a:extLst>
          </p:cNvPr>
          <p:cNvSpPr>
            <a:spLocks noGrp="1"/>
          </p:cNvSpPr>
          <p:nvPr>
            <p:ph type="title"/>
          </p:nvPr>
        </p:nvSpPr>
        <p:spPr>
          <a:xfrm>
            <a:off x="457201" y="720772"/>
            <a:ext cx="3733078" cy="5531079"/>
          </a:xfrm>
        </p:spPr>
        <p:txBody>
          <a:bodyPr>
            <a:normAutofit/>
          </a:bodyPr>
          <a:lstStyle/>
          <a:p>
            <a:r>
              <a:rPr lang="en-US" dirty="0"/>
              <a:t>Application Part 2: Student Application</a:t>
            </a:r>
          </a:p>
        </p:txBody>
      </p:sp>
      <p:sp>
        <p:nvSpPr>
          <p:cNvPr id="48"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53A30D13-BCA0-D1E8-506E-C24EEE075370}"/>
              </a:ext>
            </a:extLst>
          </p:cNvPr>
          <p:cNvGraphicFramePr>
            <a:graphicFrameLocks noGrp="1"/>
          </p:cNvGraphicFramePr>
          <p:nvPr>
            <p:ph idx="1"/>
            <p:extLst>
              <p:ext uri="{D42A27DB-BD31-4B8C-83A1-F6EECF244321}">
                <p14:modId xmlns:p14="http://schemas.microsoft.com/office/powerpoint/2010/main" val="2071816144"/>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2DA4FC8A-A00C-FFF7-6D4C-800DC645BB90}"/>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386442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5B62175A-9061-4508-B024-671E2C3C3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7D7F7755-C305-4B28-8A86-8EA889812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5546494-C239-214D-B8CA-CD460E693C03}"/>
              </a:ext>
            </a:extLst>
          </p:cNvPr>
          <p:cNvSpPr>
            <a:spLocks noGrp="1"/>
          </p:cNvSpPr>
          <p:nvPr>
            <p:ph type="title"/>
          </p:nvPr>
        </p:nvSpPr>
        <p:spPr>
          <a:xfrm>
            <a:off x="304804" y="339991"/>
            <a:ext cx="11502142" cy="1499851"/>
          </a:xfrm>
        </p:spPr>
        <p:txBody>
          <a:bodyPr>
            <a:normAutofit/>
          </a:bodyPr>
          <a:lstStyle/>
          <a:p>
            <a:pPr algn="ctr"/>
            <a:r>
              <a:rPr lang="en-US" dirty="0">
                <a:solidFill>
                  <a:schemeClr val="tx2">
                    <a:alpha val="80000"/>
                  </a:schemeClr>
                </a:solidFill>
              </a:rPr>
              <a:t>Application Part 3: Verifications</a:t>
            </a:r>
          </a:p>
        </p:txBody>
      </p:sp>
      <p:graphicFrame>
        <p:nvGraphicFramePr>
          <p:cNvPr id="5" name="Content Placeholder 2">
            <a:extLst>
              <a:ext uri="{FF2B5EF4-FFF2-40B4-BE49-F238E27FC236}">
                <a16:creationId xmlns:a16="http://schemas.microsoft.com/office/drawing/2014/main" id="{0CD2555D-5AAD-F570-F388-1BEB499734C9}"/>
              </a:ext>
            </a:extLst>
          </p:cNvPr>
          <p:cNvGraphicFramePr>
            <a:graphicFrameLocks noGrp="1"/>
          </p:cNvGraphicFramePr>
          <p:nvPr>
            <p:ph idx="1"/>
            <p:extLst>
              <p:ext uri="{D42A27DB-BD31-4B8C-83A1-F6EECF244321}">
                <p14:modId xmlns:p14="http://schemas.microsoft.com/office/powerpoint/2010/main" val="3442875278"/>
              </p:ext>
            </p:extLst>
          </p:nvPr>
        </p:nvGraphicFramePr>
        <p:xfrm>
          <a:off x="304804" y="2072914"/>
          <a:ext cx="11502135" cy="3976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93B4AF75-2576-4C88-D809-B0DD32986138}"/>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422486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10">
            <a:extLst>
              <a:ext uri="{FF2B5EF4-FFF2-40B4-BE49-F238E27FC236}">
                <a16:creationId xmlns:a16="http://schemas.microsoft.com/office/drawing/2014/main" id="{5B62175A-9061-4508-B024-671E2C3C3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ectangle 45">
            <a:extLst>
              <a:ext uri="{FF2B5EF4-FFF2-40B4-BE49-F238E27FC236}">
                <a16:creationId xmlns:a16="http://schemas.microsoft.com/office/drawing/2014/main" id="{7D7F7755-C305-4B28-8A86-8EA889812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5546494-C239-214D-B8CA-CD460E693C03}"/>
              </a:ext>
            </a:extLst>
          </p:cNvPr>
          <p:cNvSpPr>
            <a:spLocks noGrp="1"/>
          </p:cNvSpPr>
          <p:nvPr>
            <p:ph type="title"/>
          </p:nvPr>
        </p:nvSpPr>
        <p:spPr>
          <a:xfrm>
            <a:off x="304804" y="339991"/>
            <a:ext cx="11502142" cy="1499851"/>
          </a:xfrm>
        </p:spPr>
        <p:txBody>
          <a:bodyPr>
            <a:normAutofit/>
          </a:bodyPr>
          <a:lstStyle/>
          <a:p>
            <a:pPr algn="ctr"/>
            <a:r>
              <a:rPr lang="en-US" dirty="0">
                <a:solidFill>
                  <a:schemeClr val="tx2">
                    <a:alpha val="80000"/>
                  </a:schemeClr>
                </a:solidFill>
              </a:rPr>
              <a:t>Applying to NHS: Clarification</a:t>
            </a:r>
          </a:p>
        </p:txBody>
      </p:sp>
      <p:graphicFrame>
        <p:nvGraphicFramePr>
          <p:cNvPr id="47" name="Content Placeholder 2">
            <a:extLst>
              <a:ext uri="{FF2B5EF4-FFF2-40B4-BE49-F238E27FC236}">
                <a16:creationId xmlns:a16="http://schemas.microsoft.com/office/drawing/2014/main" id="{724576D1-044C-7476-98B7-27AC3F9D2826}"/>
              </a:ext>
            </a:extLst>
          </p:cNvPr>
          <p:cNvGraphicFramePr>
            <a:graphicFrameLocks noGrp="1"/>
          </p:cNvGraphicFramePr>
          <p:nvPr>
            <p:ph idx="1"/>
            <p:extLst>
              <p:ext uri="{D42A27DB-BD31-4B8C-83A1-F6EECF244321}">
                <p14:modId xmlns:p14="http://schemas.microsoft.com/office/powerpoint/2010/main" val="1097704888"/>
              </p:ext>
            </p:extLst>
          </p:nvPr>
        </p:nvGraphicFramePr>
        <p:xfrm>
          <a:off x="288192" y="1169935"/>
          <a:ext cx="11502135" cy="3976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D45FDCCB-8AD7-0C81-100D-E896BAB481ED}"/>
              </a:ext>
            </a:extLst>
          </p:cNvPr>
          <p:cNvSpPr/>
          <p:nvPr/>
        </p:nvSpPr>
        <p:spPr>
          <a:xfrm>
            <a:off x="383177" y="5582201"/>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
        <p:nvSpPr>
          <p:cNvPr id="4" name="Oval 3">
            <a:extLst>
              <a:ext uri="{FF2B5EF4-FFF2-40B4-BE49-F238E27FC236}">
                <a16:creationId xmlns:a16="http://schemas.microsoft.com/office/drawing/2014/main" id="{EC713116-18A2-9AD9-D624-18B770641CFF}"/>
              </a:ext>
            </a:extLst>
          </p:cNvPr>
          <p:cNvSpPr/>
          <p:nvPr/>
        </p:nvSpPr>
        <p:spPr>
          <a:xfrm>
            <a:off x="7981995" y="5365770"/>
            <a:ext cx="3349579" cy="842699"/>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8" action="ppaction://hlinksldjump"/>
              </a:rPr>
              <a:t>Back to Qualification Quiz: Leadership</a:t>
            </a:r>
            <a:endParaRPr lang="en-US" dirty="0"/>
          </a:p>
        </p:txBody>
      </p:sp>
      <p:sp>
        <p:nvSpPr>
          <p:cNvPr id="5" name="Oval 4">
            <a:extLst>
              <a:ext uri="{FF2B5EF4-FFF2-40B4-BE49-F238E27FC236}">
                <a16:creationId xmlns:a16="http://schemas.microsoft.com/office/drawing/2014/main" id="{D6AE365D-6708-B388-4E91-CF08AF839C76}"/>
              </a:ext>
            </a:extLst>
          </p:cNvPr>
          <p:cNvSpPr/>
          <p:nvPr/>
        </p:nvSpPr>
        <p:spPr>
          <a:xfrm>
            <a:off x="3720152" y="5375365"/>
            <a:ext cx="3454932" cy="842699"/>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9" action="ppaction://hlinksldjump"/>
              </a:rPr>
              <a:t>Back to Qualification Quiz: Service</a:t>
            </a:r>
            <a:endParaRPr lang="en-US" dirty="0"/>
          </a:p>
        </p:txBody>
      </p:sp>
    </p:spTree>
    <p:extLst>
      <p:ext uri="{BB962C8B-B14F-4D97-AF65-F5344CB8AC3E}">
        <p14:creationId xmlns:p14="http://schemas.microsoft.com/office/powerpoint/2010/main" val="97276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81CC2FD-F5D2-4415-8486-46858CC42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22269" y="-284218"/>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1063619-981B-4E62-A26E-E345BB3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290211" y="0"/>
            <a:ext cx="4039677" cy="1269438"/>
          </a:xfrm>
          <a:custGeom>
            <a:avLst/>
            <a:gdLst>
              <a:gd name="connsiteX0" fmla="*/ 2019838 w 4039677"/>
              <a:gd name="connsiteY0" fmla="*/ 0 h 1269438"/>
              <a:gd name="connsiteX1" fmla="*/ 3994238 w 4039677"/>
              <a:gd name="connsiteY1" fmla="*/ 1175114 h 1269438"/>
              <a:gd name="connsiteX2" fmla="*/ 4039677 w 4039677"/>
              <a:gd name="connsiteY2" fmla="*/ 1269438 h 1269438"/>
              <a:gd name="connsiteX3" fmla="*/ 3004689 w 4039677"/>
              <a:gd name="connsiteY3" fmla="*/ 1269438 h 1269438"/>
              <a:gd name="connsiteX4" fmla="*/ 3000461 w 4039677"/>
              <a:gd name="connsiteY4" fmla="*/ 1264787 h 1269438"/>
              <a:gd name="connsiteX5" fmla="*/ 2019838 w 4039677"/>
              <a:gd name="connsiteY5" fmla="*/ 858599 h 1269438"/>
              <a:gd name="connsiteX6" fmla="*/ 1039216 w 4039677"/>
              <a:gd name="connsiteY6" fmla="*/ 1264787 h 1269438"/>
              <a:gd name="connsiteX7" fmla="*/ 1034988 w 4039677"/>
              <a:gd name="connsiteY7" fmla="*/ 1269438 h 1269438"/>
              <a:gd name="connsiteX8" fmla="*/ 0 w 4039677"/>
              <a:gd name="connsiteY8" fmla="*/ 1269438 h 1269438"/>
              <a:gd name="connsiteX9" fmla="*/ 45438 w 4039677"/>
              <a:gd name="connsiteY9" fmla="*/ 1175114 h 1269438"/>
              <a:gd name="connsiteX10" fmla="*/ 2019838 w 4039677"/>
              <a:gd name="connsiteY10" fmla="*/ 0 h 126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9677" h="1269438">
                <a:moveTo>
                  <a:pt x="2019838" y="0"/>
                </a:moveTo>
                <a:cubicBezTo>
                  <a:pt x="2872410" y="0"/>
                  <a:pt x="3614002" y="475164"/>
                  <a:pt x="3994238" y="1175114"/>
                </a:cubicBezTo>
                <a:lnTo>
                  <a:pt x="4039677" y="1269438"/>
                </a:lnTo>
                <a:lnTo>
                  <a:pt x="3004689" y="1269438"/>
                </a:lnTo>
                <a:lnTo>
                  <a:pt x="3000461" y="1264787"/>
                </a:lnTo>
                <a:cubicBezTo>
                  <a:pt x="2749498" y="1013823"/>
                  <a:pt x="2402795" y="858599"/>
                  <a:pt x="2019838" y="858599"/>
                </a:cubicBezTo>
                <a:cubicBezTo>
                  <a:pt x="1636881" y="858599"/>
                  <a:pt x="1290179" y="1013823"/>
                  <a:pt x="1039216" y="1264787"/>
                </a:cubicBezTo>
                <a:lnTo>
                  <a:pt x="1034988" y="1269438"/>
                </a:lnTo>
                <a:lnTo>
                  <a:pt x="0" y="1269438"/>
                </a:lnTo>
                <a:lnTo>
                  <a:pt x="45438" y="1175114"/>
                </a:lnTo>
                <a:cubicBezTo>
                  <a:pt x="425674" y="475164"/>
                  <a:pt x="1167266" y="0"/>
                  <a:pt x="2019838"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5546494-C239-214D-B8CA-CD460E693C03}"/>
              </a:ext>
            </a:extLst>
          </p:cNvPr>
          <p:cNvSpPr>
            <a:spLocks noGrp="1"/>
          </p:cNvSpPr>
          <p:nvPr>
            <p:ph type="title"/>
          </p:nvPr>
        </p:nvSpPr>
        <p:spPr>
          <a:xfrm>
            <a:off x="192527" y="193095"/>
            <a:ext cx="10754527" cy="814408"/>
          </a:xfrm>
        </p:spPr>
        <p:txBody>
          <a:bodyPr anchor="b">
            <a:normAutofit/>
          </a:bodyPr>
          <a:lstStyle/>
          <a:p>
            <a:r>
              <a:rPr lang="en-US" dirty="0">
                <a:solidFill>
                  <a:schemeClr val="tx2"/>
                </a:solidFill>
              </a:rPr>
              <a:t>Applying to NHS: Clarification</a:t>
            </a:r>
          </a:p>
        </p:txBody>
      </p:sp>
      <p:sp>
        <p:nvSpPr>
          <p:cNvPr id="3" name="Content Placeholder 2">
            <a:extLst>
              <a:ext uri="{FF2B5EF4-FFF2-40B4-BE49-F238E27FC236}">
                <a16:creationId xmlns:a16="http://schemas.microsoft.com/office/drawing/2014/main" id="{776B92BC-2471-66D2-9F11-3066FE00AC09}"/>
              </a:ext>
            </a:extLst>
          </p:cNvPr>
          <p:cNvSpPr>
            <a:spLocks noGrp="1"/>
          </p:cNvSpPr>
          <p:nvPr>
            <p:ph idx="1"/>
          </p:nvPr>
        </p:nvSpPr>
        <p:spPr>
          <a:xfrm>
            <a:off x="201791" y="1309447"/>
            <a:ext cx="10993818" cy="3876980"/>
          </a:xfrm>
        </p:spPr>
        <p:txBody>
          <a:bodyPr anchor="t">
            <a:normAutofit fontScale="92500"/>
          </a:bodyPr>
          <a:lstStyle/>
          <a:p>
            <a:pPr marL="0" indent="0">
              <a:lnSpc>
                <a:spcPct val="100000"/>
              </a:lnSpc>
              <a:buNone/>
            </a:pPr>
            <a:r>
              <a:rPr lang="en-US" dirty="0">
                <a:solidFill>
                  <a:schemeClr val="tx2"/>
                </a:solidFill>
              </a:rPr>
              <a:t>Please </a:t>
            </a:r>
            <a:r>
              <a:rPr lang="en-US" dirty="0">
                <a:solidFill>
                  <a:schemeClr val="tx2"/>
                </a:solidFill>
                <a:hlinkClick r:id="rId2"/>
              </a:rPr>
              <a:t>click this example student application </a:t>
            </a:r>
            <a:r>
              <a:rPr lang="en-US" dirty="0">
                <a:solidFill>
                  <a:schemeClr val="tx2"/>
                </a:solidFill>
              </a:rPr>
              <a:t>for guidance.</a:t>
            </a:r>
          </a:p>
          <a:p>
            <a:pPr marL="0" indent="0">
              <a:lnSpc>
                <a:spcPct val="100000"/>
              </a:lnSpc>
              <a:buNone/>
            </a:pPr>
            <a:r>
              <a:rPr lang="en-US" dirty="0">
                <a:solidFill>
                  <a:schemeClr val="tx2"/>
                </a:solidFill>
              </a:rPr>
              <a:t>Clarifications</a:t>
            </a:r>
          </a:p>
          <a:p>
            <a:pPr lvl="1">
              <a:lnSpc>
                <a:spcPct val="100000"/>
              </a:lnSpc>
            </a:pPr>
            <a:r>
              <a:rPr lang="en-US" sz="2800" dirty="0">
                <a:solidFill>
                  <a:schemeClr val="tx2"/>
                </a:solidFill>
              </a:rPr>
              <a:t>Donations are not considered service.</a:t>
            </a:r>
          </a:p>
          <a:p>
            <a:pPr lvl="1">
              <a:lnSpc>
                <a:spcPct val="100000"/>
              </a:lnSpc>
            </a:pPr>
            <a:r>
              <a:rPr lang="en-US" sz="2800" dirty="0">
                <a:solidFill>
                  <a:schemeClr val="tx2"/>
                </a:solidFill>
              </a:rPr>
              <a:t>Having a job is not leadership; however, if the job title is one of trainer, lead, or manager this can be leadership.</a:t>
            </a:r>
          </a:p>
          <a:p>
            <a:pPr lvl="1">
              <a:lnSpc>
                <a:spcPct val="100000"/>
              </a:lnSpc>
            </a:pPr>
            <a:r>
              <a:rPr lang="en-US" sz="2800" dirty="0">
                <a:solidFill>
                  <a:schemeClr val="tx2"/>
                </a:solidFill>
              </a:rPr>
              <a:t>Being a captain, co-captain, section leader, or officer is leadership.</a:t>
            </a:r>
          </a:p>
          <a:p>
            <a:pPr lvl="1">
              <a:lnSpc>
                <a:spcPct val="100000"/>
              </a:lnSpc>
            </a:pPr>
            <a:r>
              <a:rPr lang="en-US" sz="2800" dirty="0">
                <a:solidFill>
                  <a:schemeClr val="tx2"/>
                </a:solidFill>
              </a:rPr>
              <a:t>Regardless of what is listed on the student application, all activities need to be verified by a supervising adult. More details </a:t>
            </a:r>
            <a:r>
              <a:rPr lang="en-US" sz="2800" dirty="0">
                <a:solidFill>
                  <a:schemeClr val="tx2"/>
                </a:solidFill>
                <a:hlinkClick r:id="rId3" action="ppaction://hlinksldjump"/>
              </a:rPr>
              <a:t>on this slide</a:t>
            </a:r>
            <a:r>
              <a:rPr lang="en-US" sz="2800" dirty="0">
                <a:solidFill>
                  <a:schemeClr val="tx2"/>
                </a:solidFill>
              </a:rPr>
              <a:t>.</a:t>
            </a:r>
          </a:p>
        </p:txBody>
      </p:sp>
      <p:sp>
        <p:nvSpPr>
          <p:cNvPr id="4" name="Callout: Quad Arrow 3">
            <a:extLst>
              <a:ext uri="{FF2B5EF4-FFF2-40B4-BE49-F238E27FC236}">
                <a16:creationId xmlns:a16="http://schemas.microsoft.com/office/drawing/2014/main" id="{897720C6-00A8-19A5-5A33-863A9BD4CCDE}"/>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4" action="ppaction://hlinksldjump"/>
              </a:rPr>
              <a:t>Main Page</a:t>
            </a:r>
            <a:endParaRPr lang="en-US" dirty="0"/>
          </a:p>
        </p:txBody>
      </p:sp>
      <p:sp>
        <p:nvSpPr>
          <p:cNvPr id="6" name="Oval 5">
            <a:extLst>
              <a:ext uri="{FF2B5EF4-FFF2-40B4-BE49-F238E27FC236}">
                <a16:creationId xmlns:a16="http://schemas.microsoft.com/office/drawing/2014/main" id="{5BDF020B-20F7-B268-0B03-1ECD6D18FD40}"/>
              </a:ext>
            </a:extLst>
          </p:cNvPr>
          <p:cNvSpPr/>
          <p:nvPr/>
        </p:nvSpPr>
        <p:spPr>
          <a:xfrm>
            <a:off x="3979927" y="5324033"/>
            <a:ext cx="3248137" cy="842699"/>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5" action="ppaction://hlinksldjump"/>
              </a:rPr>
              <a:t>Back to Qualification Quiz: Service</a:t>
            </a:r>
            <a:endParaRPr lang="en-US" dirty="0"/>
          </a:p>
        </p:txBody>
      </p:sp>
      <p:sp>
        <p:nvSpPr>
          <p:cNvPr id="7" name="Oval 6">
            <a:extLst>
              <a:ext uri="{FF2B5EF4-FFF2-40B4-BE49-F238E27FC236}">
                <a16:creationId xmlns:a16="http://schemas.microsoft.com/office/drawing/2014/main" id="{EF4E0D1B-FBE5-8241-72F6-373F92C9DF67}"/>
              </a:ext>
            </a:extLst>
          </p:cNvPr>
          <p:cNvSpPr/>
          <p:nvPr/>
        </p:nvSpPr>
        <p:spPr>
          <a:xfrm>
            <a:off x="7981995" y="5365770"/>
            <a:ext cx="3349579" cy="842699"/>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6" action="ppaction://hlinksldjump"/>
              </a:rPr>
              <a:t>Back to Qualification Quiz: Leadership</a:t>
            </a:r>
            <a:endParaRPr lang="en-US" dirty="0"/>
          </a:p>
        </p:txBody>
      </p:sp>
    </p:spTree>
    <p:extLst>
      <p:ext uri="{BB962C8B-B14F-4D97-AF65-F5344CB8AC3E}">
        <p14:creationId xmlns:p14="http://schemas.microsoft.com/office/powerpoint/2010/main" val="217927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21B645D3-580E-4657-9154-484648880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22269" y="-284218"/>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27870DA4-44E8-43FB-940A-4AF976695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78446" y="4912946"/>
            <a:ext cx="2010507" cy="1945055"/>
          </a:xfrm>
          <a:custGeom>
            <a:avLst/>
            <a:gdLst>
              <a:gd name="connsiteX0" fmla="*/ 2010507 w 2010507"/>
              <a:gd name="connsiteY0" fmla="*/ 0 h 1945055"/>
              <a:gd name="connsiteX1" fmla="*/ 2010507 w 2010507"/>
              <a:gd name="connsiteY1" fmla="*/ 834250 h 1945055"/>
              <a:gd name="connsiteX2" fmla="*/ 1918431 w 2010507"/>
              <a:gd name="connsiteY2" fmla="*/ 857925 h 1945055"/>
              <a:gd name="connsiteX3" fmla="*/ 846136 w 2010507"/>
              <a:gd name="connsiteY3" fmla="*/ 1930220 h 1945055"/>
              <a:gd name="connsiteX4" fmla="*/ 842322 w 2010507"/>
              <a:gd name="connsiteY4" fmla="*/ 1945055 h 1945055"/>
              <a:gd name="connsiteX5" fmla="*/ 0 w 2010507"/>
              <a:gd name="connsiteY5" fmla="*/ 1945055 h 1945055"/>
              <a:gd name="connsiteX6" fmla="*/ 3608 w 2010507"/>
              <a:gd name="connsiteY6" fmla="*/ 1921417 h 1945055"/>
              <a:gd name="connsiteX7" fmla="*/ 1909628 w 2010507"/>
              <a:gd name="connsiteY7" fmla="*/ 15396 h 19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507" h="1945055">
                <a:moveTo>
                  <a:pt x="2010507" y="0"/>
                </a:moveTo>
                <a:lnTo>
                  <a:pt x="2010507" y="834250"/>
                </a:lnTo>
                <a:lnTo>
                  <a:pt x="1918431" y="857925"/>
                </a:lnTo>
                <a:cubicBezTo>
                  <a:pt x="1407892" y="1016719"/>
                  <a:pt x="1004930" y="1419681"/>
                  <a:pt x="846136" y="1930220"/>
                </a:cubicBezTo>
                <a:lnTo>
                  <a:pt x="842322" y="1945055"/>
                </a:lnTo>
                <a:lnTo>
                  <a:pt x="0" y="1945055"/>
                </a:lnTo>
                <a:lnTo>
                  <a:pt x="3608" y="1921417"/>
                </a:lnTo>
                <a:cubicBezTo>
                  <a:pt x="199379" y="964705"/>
                  <a:pt x="952916" y="211168"/>
                  <a:pt x="1909628" y="15396"/>
                </a:cubicBez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03113AC-6509-079E-27C6-09E706173E75}"/>
              </a:ext>
            </a:extLst>
          </p:cNvPr>
          <p:cNvSpPr>
            <a:spLocks noGrp="1"/>
          </p:cNvSpPr>
          <p:nvPr>
            <p:ph type="title"/>
          </p:nvPr>
        </p:nvSpPr>
        <p:spPr>
          <a:xfrm>
            <a:off x="457201" y="728906"/>
            <a:ext cx="4712534" cy="5516051"/>
          </a:xfrm>
        </p:spPr>
        <p:txBody>
          <a:bodyPr anchor="t">
            <a:normAutofit/>
          </a:bodyPr>
          <a:lstStyle/>
          <a:p>
            <a:r>
              <a:rPr lang="en-US" dirty="0">
                <a:solidFill>
                  <a:schemeClr val="tx2"/>
                </a:solidFill>
              </a:rPr>
              <a:t>Table of Contents</a:t>
            </a:r>
            <a:br>
              <a:rPr lang="en-US" dirty="0">
                <a:solidFill>
                  <a:schemeClr val="tx2"/>
                </a:solidFill>
              </a:rPr>
            </a:br>
            <a:br>
              <a:rPr lang="en-US" dirty="0">
                <a:solidFill>
                  <a:schemeClr val="tx2"/>
                </a:solidFill>
              </a:rPr>
            </a:br>
            <a:r>
              <a:rPr lang="en-US" dirty="0">
                <a:solidFill>
                  <a:schemeClr val="tx2"/>
                </a:solidFill>
              </a:rPr>
              <a:t>Please use the links to go to each section</a:t>
            </a:r>
            <a:r>
              <a:rPr lang="en-US" sz="3600" dirty="0">
                <a:solidFill>
                  <a:schemeClr val="tx2"/>
                </a:solidFill>
              </a:rPr>
              <a:t> </a:t>
            </a:r>
            <a:r>
              <a:rPr lang="en-US" sz="3600" dirty="0">
                <a:solidFill>
                  <a:schemeClr val="tx2"/>
                </a:solidFill>
                <a:sym typeface="Wingdings" panose="05000000000000000000" pitchFamily="2" charset="2"/>
              </a:rPr>
              <a:t></a:t>
            </a:r>
            <a:endParaRPr lang="en-US" dirty="0">
              <a:solidFill>
                <a:schemeClr val="tx2"/>
              </a:solidFill>
            </a:endParaRPr>
          </a:p>
        </p:txBody>
      </p:sp>
      <p:sp>
        <p:nvSpPr>
          <p:cNvPr id="3" name="Content Placeholder 2">
            <a:extLst>
              <a:ext uri="{FF2B5EF4-FFF2-40B4-BE49-F238E27FC236}">
                <a16:creationId xmlns:a16="http://schemas.microsoft.com/office/drawing/2014/main" id="{7EA3E957-4DED-AD5B-0032-25CB60E4886D}"/>
              </a:ext>
            </a:extLst>
          </p:cNvPr>
          <p:cNvSpPr>
            <a:spLocks noGrp="1"/>
          </p:cNvSpPr>
          <p:nvPr>
            <p:ph idx="1"/>
          </p:nvPr>
        </p:nvSpPr>
        <p:spPr>
          <a:xfrm>
            <a:off x="5388459" y="235131"/>
            <a:ext cx="5813687" cy="6622867"/>
          </a:xfrm>
        </p:spPr>
        <p:txBody>
          <a:bodyPr anchor="ctr">
            <a:normAutofit fontScale="70000" lnSpcReduction="20000"/>
          </a:bodyPr>
          <a:lstStyle/>
          <a:p>
            <a:pPr>
              <a:lnSpc>
                <a:spcPct val="100000"/>
              </a:lnSpc>
            </a:pPr>
            <a:r>
              <a:rPr lang="en-US" sz="2400" dirty="0">
                <a:solidFill>
                  <a:schemeClr val="tx2"/>
                </a:solidFill>
                <a:hlinkClick r:id="rId2" action="ppaction://hlinksldjump"/>
              </a:rPr>
              <a:t>General Information</a:t>
            </a:r>
            <a:r>
              <a:rPr lang="en-US" sz="2400" dirty="0">
                <a:solidFill>
                  <a:schemeClr val="tx2"/>
                </a:solidFill>
              </a:rPr>
              <a:t> and </a:t>
            </a:r>
            <a:r>
              <a:rPr lang="en-US" sz="2400" dirty="0">
                <a:solidFill>
                  <a:schemeClr val="tx2"/>
                </a:solidFill>
                <a:hlinkClick r:id="rId3" action="ppaction://hlinksldjump"/>
              </a:rPr>
              <a:t>4 Pillars of NHS</a:t>
            </a:r>
            <a:endParaRPr lang="en-US" sz="2400" dirty="0">
              <a:solidFill>
                <a:schemeClr val="tx2"/>
              </a:solidFill>
            </a:endParaRPr>
          </a:p>
          <a:p>
            <a:pPr>
              <a:lnSpc>
                <a:spcPct val="100000"/>
              </a:lnSpc>
            </a:pPr>
            <a:r>
              <a:rPr lang="en-US" sz="2400" dirty="0">
                <a:solidFill>
                  <a:schemeClr val="tx2"/>
                </a:solidFill>
                <a:hlinkClick r:id="rId4" action="ppaction://hlinksldjump"/>
              </a:rPr>
              <a:t>Becoming A Member</a:t>
            </a:r>
            <a:endParaRPr lang="en-US" sz="2400" dirty="0">
              <a:solidFill>
                <a:schemeClr val="tx2"/>
              </a:solidFill>
            </a:endParaRPr>
          </a:p>
          <a:p>
            <a:pPr lvl="5">
              <a:lnSpc>
                <a:spcPct val="100000"/>
              </a:lnSpc>
            </a:pPr>
            <a:r>
              <a:rPr lang="en-US" sz="2400" dirty="0">
                <a:solidFill>
                  <a:schemeClr val="tx2"/>
                </a:solidFill>
                <a:hlinkClick r:id="rId5" action="ppaction://hlinksldjump"/>
              </a:rPr>
              <a:t>Invitation to Become a Member</a:t>
            </a:r>
            <a:endParaRPr lang="en-US" sz="2400" dirty="0">
              <a:solidFill>
                <a:schemeClr val="tx2"/>
              </a:solidFill>
            </a:endParaRPr>
          </a:p>
          <a:p>
            <a:pPr lvl="5">
              <a:lnSpc>
                <a:spcPct val="100000"/>
              </a:lnSpc>
            </a:pPr>
            <a:r>
              <a:rPr lang="en-US" sz="2400" dirty="0">
                <a:solidFill>
                  <a:schemeClr val="tx2"/>
                </a:solidFill>
                <a:hlinkClick r:id="rId6" action="ppaction://hlinksldjump"/>
              </a:rPr>
              <a:t>Do I Meet the Requirements?</a:t>
            </a:r>
            <a:endParaRPr lang="en-US" sz="2400" dirty="0">
              <a:solidFill>
                <a:schemeClr val="tx2"/>
              </a:solidFill>
            </a:endParaRPr>
          </a:p>
          <a:p>
            <a:pPr lvl="5">
              <a:lnSpc>
                <a:spcPct val="100000"/>
              </a:lnSpc>
            </a:pPr>
            <a:r>
              <a:rPr lang="en-US" sz="2400" dirty="0">
                <a:solidFill>
                  <a:schemeClr val="tx2"/>
                </a:solidFill>
                <a:hlinkClick r:id="rId7" action="ppaction://hlinksldjump"/>
              </a:rPr>
              <a:t>Applying to NHS: Application</a:t>
            </a:r>
            <a:endParaRPr lang="en-US" sz="2400" dirty="0">
              <a:solidFill>
                <a:schemeClr val="tx2"/>
              </a:solidFill>
            </a:endParaRPr>
          </a:p>
          <a:p>
            <a:pPr lvl="5">
              <a:lnSpc>
                <a:spcPct val="100000"/>
              </a:lnSpc>
            </a:pPr>
            <a:r>
              <a:rPr lang="en-US" sz="2400" dirty="0">
                <a:solidFill>
                  <a:schemeClr val="tx2"/>
                </a:solidFill>
                <a:hlinkClick r:id="rId8" action="ppaction://hlinksldjump"/>
              </a:rPr>
              <a:t>Applying to NHS: Clarification</a:t>
            </a:r>
            <a:endParaRPr lang="en-US" sz="2400" dirty="0">
              <a:solidFill>
                <a:schemeClr val="tx2"/>
              </a:solidFill>
            </a:endParaRPr>
          </a:p>
          <a:p>
            <a:pPr lvl="5">
              <a:lnSpc>
                <a:spcPct val="100000"/>
              </a:lnSpc>
            </a:pPr>
            <a:r>
              <a:rPr lang="en-US" sz="2400" dirty="0">
                <a:solidFill>
                  <a:schemeClr val="tx2"/>
                </a:solidFill>
                <a:hlinkClick r:id="rId9" action="ppaction://hlinksldjump"/>
              </a:rPr>
              <a:t>Application Review Process</a:t>
            </a:r>
            <a:endParaRPr lang="en-US" sz="2400" dirty="0">
              <a:solidFill>
                <a:schemeClr val="tx2"/>
              </a:solidFill>
            </a:endParaRPr>
          </a:p>
          <a:p>
            <a:pPr lvl="5">
              <a:lnSpc>
                <a:spcPct val="100000"/>
              </a:lnSpc>
            </a:pPr>
            <a:r>
              <a:rPr lang="en-US" sz="2400" dirty="0">
                <a:solidFill>
                  <a:schemeClr val="tx2"/>
                </a:solidFill>
                <a:hlinkClick r:id="rId10" action="ppaction://hlinksldjump"/>
              </a:rPr>
              <a:t>Application Re-</a:t>
            </a:r>
            <a:r>
              <a:rPr lang="en-US" sz="2400" dirty="0">
                <a:solidFill>
                  <a:schemeClr val="tx2"/>
                </a:solidFill>
                <a:hlinkClick r:id="rId11" action="ppaction://hlinksldjump"/>
              </a:rPr>
              <a:t>e</a:t>
            </a:r>
            <a:r>
              <a:rPr lang="en-US" sz="2400" dirty="0">
                <a:solidFill>
                  <a:schemeClr val="tx2"/>
                </a:solidFill>
                <a:hlinkClick r:id="rId10" action="ppaction://hlinksldjump"/>
              </a:rPr>
              <a:t>valuation and Appeals</a:t>
            </a:r>
            <a:endParaRPr lang="en-US" sz="2400" dirty="0">
              <a:solidFill>
                <a:schemeClr val="tx2"/>
              </a:solidFill>
              <a:hlinkClick r:id="rId12" action="ppaction://hlinksldjump"/>
            </a:endParaRPr>
          </a:p>
          <a:p>
            <a:pPr lvl="5">
              <a:lnSpc>
                <a:spcPct val="100000"/>
              </a:lnSpc>
            </a:pPr>
            <a:r>
              <a:rPr lang="en-US" sz="2400" dirty="0">
                <a:solidFill>
                  <a:schemeClr val="tx2"/>
                </a:solidFill>
                <a:hlinkClick r:id="rId13" action="ppaction://hlinksldjump"/>
              </a:rPr>
              <a:t>Induction</a:t>
            </a:r>
            <a:endParaRPr lang="en-US" sz="2400" dirty="0">
              <a:solidFill>
                <a:schemeClr val="tx2"/>
              </a:solidFill>
            </a:endParaRPr>
          </a:p>
          <a:p>
            <a:pPr>
              <a:lnSpc>
                <a:spcPct val="100000"/>
              </a:lnSpc>
            </a:pPr>
            <a:r>
              <a:rPr lang="en-US" sz="2400" dirty="0">
                <a:solidFill>
                  <a:schemeClr val="tx2"/>
                </a:solidFill>
                <a:hlinkClick r:id="rId14" action="ppaction://hlinksldjump"/>
              </a:rPr>
              <a:t>Membership Responsibilities</a:t>
            </a:r>
            <a:endParaRPr lang="en-US" sz="2400" dirty="0">
              <a:solidFill>
                <a:schemeClr val="tx2"/>
              </a:solidFill>
            </a:endParaRPr>
          </a:p>
          <a:p>
            <a:pPr lvl="5">
              <a:lnSpc>
                <a:spcPct val="100000"/>
              </a:lnSpc>
            </a:pPr>
            <a:r>
              <a:rPr lang="en-US" sz="2400" dirty="0">
                <a:solidFill>
                  <a:schemeClr val="tx2"/>
                </a:solidFill>
                <a:hlinkClick r:id="rId15" action="ppaction://hlinksldjump"/>
              </a:rPr>
              <a:t>Scholarship</a:t>
            </a:r>
            <a:r>
              <a:rPr lang="en-US" sz="2400" dirty="0">
                <a:solidFill>
                  <a:schemeClr val="tx2"/>
                </a:solidFill>
              </a:rPr>
              <a:t>, </a:t>
            </a:r>
            <a:r>
              <a:rPr lang="en-US" sz="2400" dirty="0">
                <a:solidFill>
                  <a:schemeClr val="tx2"/>
                </a:solidFill>
                <a:hlinkClick r:id="rId16" action="ppaction://hlinksldjump"/>
              </a:rPr>
              <a:t>Service</a:t>
            </a:r>
            <a:r>
              <a:rPr lang="en-US" sz="2400" dirty="0">
                <a:solidFill>
                  <a:schemeClr val="tx2"/>
                </a:solidFill>
              </a:rPr>
              <a:t>, </a:t>
            </a:r>
            <a:r>
              <a:rPr lang="en-US" sz="2400">
                <a:solidFill>
                  <a:schemeClr val="tx2"/>
                </a:solidFill>
                <a:hlinkClick r:id="rId17" action="ppaction://hlinksldjump"/>
              </a:rPr>
              <a:t>Character</a:t>
            </a:r>
            <a:r>
              <a:rPr lang="en-US" sz="2400">
                <a:solidFill>
                  <a:schemeClr val="tx2"/>
                </a:solidFill>
              </a:rPr>
              <a:t>,</a:t>
            </a:r>
            <a:r>
              <a:rPr lang="en-US" sz="2400" dirty="0">
                <a:solidFill>
                  <a:schemeClr val="tx2"/>
                </a:solidFill>
              </a:rPr>
              <a:t> </a:t>
            </a:r>
            <a:r>
              <a:rPr lang="en-US" sz="2400">
                <a:solidFill>
                  <a:schemeClr val="tx2"/>
                </a:solidFill>
                <a:hlinkClick r:id="rId18" action="ppaction://hlinksldjump"/>
              </a:rPr>
              <a:t>Leadership</a:t>
            </a:r>
            <a:endParaRPr lang="en-US" sz="2400" dirty="0">
              <a:solidFill>
                <a:schemeClr val="tx2"/>
              </a:solidFill>
            </a:endParaRPr>
          </a:p>
          <a:p>
            <a:pPr lvl="5">
              <a:lnSpc>
                <a:spcPct val="100000"/>
              </a:lnSpc>
            </a:pPr>
            <a:r>
              <a:rPr lang="en-US" sz="2400" dirty="0">
                <a:solidFill>
                  <a:schemeClr val="tx2"/>
                </a:solidFill>
                <a:hlinkClick r:id="rId19" action="ppaction://hlinksldjump"/>
              </a:rPr>
              <a:t>Meetings</a:t>
            </a:r>
            <a:endParaRPr lang="en-US" sz="2400" dirty="0">
              <a:solidFill>
                <a:schemeClr val="tx2"/>
              </a:solidFill>
            </a:endParaRPr>
          </a:p>
          <a:p>
            <a:pPr lvl="5">
              <a:lnSpc>
                <a:spcPct val="100000"/>
              </a:lnSpc>
            </a:pPr>
            <a:r>
              <a:rPr lang="en-US" sz="2400" dirty="0">
                <a:solidFill>
                  <a:schemeClr val="tx2"/>
                </a:solidFill>
                <a:hlinkClick r:id="rId20" action="ppaction://hlinksldjump"/>
              </a:rPr>
              <a:t>Hours: Getting Hours</a:t>
            </a:r>
            <a:endParaRPr lang="en-US" sz="2400" dirty="0">
              <a:solidFill>
                <a:schemeClr val="tx2"/>
              </a:solidFill>
            </a:endParaRPr>
          </a:p>
          <a:p>
            <a:pPr lvl="5">
              <a:lnSpc>
                <a:spcPct val="100000"/>
              </a:lnSpc>
            </a:pPr>
            <a:r>
              <a:rPr lang="en-US" sz="2400" dirty="0">
                <a:solidFill>
                  <a:schemeClr val="tx2"/>
                </a:solidFill>
                <a:hlinkClick r:id="rId21" action="ppaction://hlinksldjump"/>
              </a:rPr>
              <a:t>Clarification on Flex Hours</a:t>
            </a:r>
            <a:endParaRPr lang="en-US" sz="2400" dirty="0">
              <a:solidFill>
                <a:schemeClr val="tx2"/>
              </a:solidFill>
            </a:endParaRPr>
          </a:p>
          <a:p>
            <a:pPr lvl="5">
              <a:lnSpc>
                <a:spcPct val="100000"/>
              </a:lnSpc>
            </a:pPr>
            <a:r>
              <a:rPr lang="en-US" sz="2400" dirty="0">
                <a:solidFill>
                  <a:schemeClr val="tx2"/>
                </a:solidFill>
                <a:hlinkClick r:id="rId22" action="ppaction://hlinksldjump"/>
              </a:rPr>
              <a:t>Hours: Tracking Hours</a:t>
            </a:r>
            <a:endParaRPr lang="en-US" sz="2400" dirty="0">
              <a:solidFill>
                <a:schemeClr val="tx2"/>
              </a:solidFill>
            </a:endParaRPr>
          </a:p>
          <a:p>
            <a:pPr lvl="5">
              <a:lnSpc>
                <a:spcPct val="100000"/>
              </a:lnSpc>
            </a:pPr>
            <a:r>
              <a:rPr lang="en-US" sz="2400" dirty="0">
                <a:solidFill>
                  <a:schemeClr val="tx2"/>
                </a:solidFill>
                <a:hlinkClick r:id="rId23" action="ppaction://hlinksldjump"/>
              </a:rPr>
              <a:t>Dues and Contracts</a:t>
            </a:r>
            <a:endParaRPr lang="en-US" sz="2400" dirty="0">
              <a:solidFill>
                <a:schemeClr val="tx2"/>
              </a:solidFill>
            </a:endParaRPr>
          </a:p>
          <a:p>
            <a:pPr>
              <a:lnSpc>
                <a:spcPct val="100000"/>
              </a:lnSpc>
            </a:pPr>
            <a:r>
              <a:rPr lang="en-US" sz="2400" dirty="0">
                <a:solidFill>
                  <a:schemeClr val="tx2"/>
                </a:solidFill>
                <a:hlinkClick r:id="rId24" action="ppaction://hlinksldjump"/>
              </a:rPr>
              <a:t>Graduation</a:t>
            </a:r>
            <a:endParaRPr lang="en-US" sz="2400" dirty="0">
              <a:solidFill>
                <a:schemeClr val="tx2"/>
              </a:solidFill>
            </a:endParaRPr>
          </a:p>
          <a:p>
            <a:pPr>
              <a:lnSpc>
                <a:spcPct val="100000"/>
              </a:lnSpc>
            </a:pPr>
            <a:r>
              <a:rPr lang="en-US" sz="2400" dirty="0">
                <a:solidFill>
                  <a:schemeClr val="tx2"/>
                </a:solidFill>
                <a:hlinkClick r:id="rId25" action="ppaction://hlinksldjump"/>
              </a:rPr>
              <a:t>Officers</a:t>
            </a:r>
            <a:endParaRPr lang="en-US" sz="2400" dirty="0">
              <a:solidFill>
                <a:schemeClr val="tx2"/>
              </a:solidFill>
            </a:endParaRPr>
          </a:p>
          <a:p>
            <a:pPr lvl="5">
              <a:lnSpc>
                <a:spcPct val="100000"/>
              </a:lnSpc>
            </a:pPr>
            <a:r>
              <a:rPr lang="en-US" sz="2400" dirty="0">
                <a:solidFill>
                  <a:schemeClr val="tx2"/>
                </a:solidFill>
                <a:hlinkClick r:id="rId26" action="ppaction://hlinksldjump"/>
              </a:rPr>
              <a:t>Our Officers</a:t>
            </a:r>
            <a:endParaRPr lang="en-US" sz="2400" dirty="0">
              <a:solidFill>
                <a:schemeClr val="tx2"/>
              </a:solidFill>
            </a:endParaRPr>
          </a:p>
          <a:p>
            <a:pPr lvl="5">
              <a:lnSpc>
                <a:spcPct val="100000"/>
              </a:lnSpc>
            </a:pPr>
            <a:r>
              <a:rPr lang="en-US" sz="2400" dirty="0">
                <a:solidFill>
                  <a:schemeClr val="tx2"/>
                </a:solidFill>
                <a:hlinkClick r:id="rId27" action="ppaction://hlinksldjump"/>
              </a:rPr>
              <a:t>Applying for Office</a:t>
            </a:r>
            <a:endParaRPr lang="en-US" sz="2400" dirty="0">
              <a:solidFill>
                <a:schemeClr val="tx2"/>
              </a:solidFill>
            </a:endParaRPr>
          </a:p>
          <a:p>
            <a:pPr>
              <a:lnSpc>
                <a:spcPct val="100000"/>
              </a:lnSpc>
            </a:pPr>
            <a:r>
              <a:rPr lang="en-US" sz="2400" dirty="0">
                <a:solidFill>
                  <a:schemeClr val="tx2"/>
                </a:solidFill>
                <a:hlinkClick r:id="rId28" action="ppaction://hlinksldjump"/>
              </a:rPr>
              <a:t>Probation and Dismissal</a:t>
            </a:r>
            <a:endParaRPr lang="en-US" sz="2400" dirty="0">
              <a:solidFill>
                <a:schemeClr val="tx2"/>
              </a:solidFill>
            </a:endParaRPr>
          </a:p>
        </p:txBody>
      </p:sp>
    </p:spTree>
    <p:extLst>
      <p:ext uri="{BB962C8B-B14F-4D97-AF65-F5344CB8AC3E}">
        <p14:creationId xmlns:p14="http://schemas.microsoft.com/office/powerpoint/2010/main" val="1094644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B169-5787-5202-97AB-C778228D348C}"/>
              </a:ext>
            </a:extLst>
          </p:cNvPr>
          <p:cNvSpPr>
            <a:spLocks noGrp="1"/>
          </p:cNvSpPr>
          <p:nvPr>
            <p:ph type="title"/>
          </p:nvPr>
        </p:nvSpPr>
        <p:spPr/>
        <p:txBody>
          <a:bodyPr/>
          <a:lstStyle/>
          <a:p>
            <a:r>
              <a:rPr lang="en-US" dirty="0"/>
              <a:t>Application Review Process</a:t>
            </a:r>
          </a:p>
        </p:txBody>
      </p:sp>
      <p:sp>
        <p:nvSpPr>
          <p:cNvPr id="3" name="Content Placeholder 2">
            <a:extLst>
              <a:ext uri="{FF2B5EF4-FFF2-40B4-BE49-F238E27FC236}">
                <a16:creationId xmlns:a16="http://schemas.microsoft.com/office/drawing/2014/main" id="{5691652C-FAE4-EEEE-6CA0-E4F4AC901BAA}"/>
              </a:ext>
            </a:extLst>
          </p:cNvPr>
          <p:cNvSpPr>
            <a:spLocks noGrp="1"/>
          </p:cNvSpPr>
          <p:nvPr>
            <p:ph idx="1"/>
          </p:nvPr>
        </p:nvSpPr>
        <p:spPr>
          <a:xfrm>
            <a:off x="457200" y="1337945"/>
            <a:ext cx="10722932" cy="4351338"/>
          </a:xfrm>
        </p:spPr>
        <p:txBody>
          <a:bodyPr>
            <a:normAutofit fontScale="47500" lnSpcReduction="20000"/>
          </a:bodyPr>
          <a:lstStyle/>
          <a:p>
            <a:pPr marL="514350" indent="-514350">
              <a:lnSpc>
                <a:spcPct val="120000"/>
              </a:lnSpc>
              <a:spcBef>
                <a:spcPts val="0"/>
              </a:spcBef>
              <a:buFont typeface="+mj-lt"/>
              <a:buAutoNum type="arabicPeriod"/>
            </a:pPr>
            <a:r>
              <a:rPr lang="en-US" dirty="0"/>
              <a:t>A Faculty Council selects all members of the National Honor Society. The NHS advisers are not voting members of the Selection Council.</a:t>
            </a:r>
          </a:p>
          <a:p>
            <a:pPr marL="514350" indent="-514350">
              <a:lnSpc>
                <a:spcPct val="120000"/>
              </a:lnSpc>
              <a:spcBef>
                <a:spcPts val="0"/>
              </a:spcBef>
              <a:buFont typeface="+mj-lt"/>
              <a:buAutoNum type="arabicPeriod"/>
            </a:pPr>
            <a:r>
              <a:rPr lang="en-US" dirty="0"/>
              <a:t>Student applications are evaluated for the following criteria required of National Honor Society members: scholarship, leadership, service, &amp; character.</a:t>
            </a:r>
          </a:p>
          <a:p>
            <a:pPr marL="514350" indent="-514350">
              <a:lnSpc>
                <a:spcPct val="120000"/>
              </a:lnSpc>
              <a:spcBef>
                <a:spcPts val="0"/>
              </a:spcBef>
              <a:buFont typeface="+mj-lt"/>
              <a:buAutoNum type="arabicPeriod"/>
            </a:pPr>
            <a:r>
              <a:rPr lang="en-US" dirty="0"/>
              <a:t>To be accepted into the CBE chapter of the NHS, students are expected to have service to school, service to community, leadership, and good character. Service to school is defined as having an ongoing commitment to representing and/or serving  CB West through membership in clubs, organizations, and/or sports. It is expected that students participate in school service activities on a regular and consistent basis. Service to community is defined as activities that are done for or on behalf of nonprofit organizations, (and outside of family &amp; school) for which no compensation has been given. Students are expected to have a minimum of 5 hours.  Hours are calculated from the end of 9th grade. Leadership positions should be elected or appointed and require students to be directly responsible for leading and directing others. Examples of acceptable leadership positions are class/club officer, team captain or coach, work manager, and newspaper editor, to name a few. Good character is defined as having no record of cheating or plagiarism, intentional dishonesty, violations of school rules &amp; policies, or offenses in the community.</a:t>
            </a:r>
          </a:p>
          <a:p>
            <a:pPr marL="514350" indent="-514350">
              <a:lnSpc>
                <a:spcPct val="120000"/>
              </a:lnSpc>
              <a:spcBef>
                <a:spcPts val="0"/>
              </a:spcBef>
              <a:buFont typeface="+mj-lt"/>
              <a:buAutoNum type="arabicPeriod"/>
            </a:pPr>
            <a:r>
              <a:rPr lang="en-US" dirty="0"/>
              <a:t>Students are required to get letters or signed evaluation forms for all activities in and out of school.  To ensure privacy, letters are to be sealed and not opened by the student.</a:t>
            </a:r>
          </a:p>
          <a:p>
            <a:pPr marL="514350" indent="-514350">
              <a:lnSpc>
                <a:spcPct val="120000"/>
              </a:lnSpc>
              <a:spcBef>
                <a:spcPts val="0"/>
              </a:spcBef>
              <a:buFont typeface="+mj-lt"/>
              <a:buAutoNum type="arabicPeriod"/>
            </a:pPr>
            <a:r>
              <a:rPr lang="en-US" dirty="0"/>
              <a:t> There is a solid deadline for completed NHS applications. Any application, letter, or form received after this date will not be accepted. In fairness to all, there are no exceptions to this rule.</a:t>
            </a:r>
          </a:p>
          <a:p>
            <a:pPr marL="514350" indent="-514350">
              <a:lnSpc>
                <a:spcPct val="120000"/>
              </a:lnSpc>
              <a:spcBef>
                <a:spcPts val="0"/>
              </a:spcBef>
              <a:buFont typeface="+mj-lt"/>
              <a:buAutoNum type="arabicPeriod"/>
            </a:pPr>
            <a:r>
              <a:rPr lang="en-US" dirty="0"/>
              <a:t> Applications are examined by the Faculty Selection Council and all applicants will receive a letter in the mail announcing the Council's decision. Letters are usually mailed out 3-4 weeks after the applications are submitted.</a:t>
            </a:r>
          </a:p>
          <a:p>
            <a:pPr marL="514350" indent="-514350">
              <a:lnSpc>
                <a:spcPct val="120000"/>
              </a:lnSpc>
              <a:spcBef>
                <a:spcPts val="0"/>
              </a:spcBef>
              <a:buFont typeface="+mj-lt"/>
              <a:buAutoNum type="arabicPeriod"/>
            </a:pPr>
            <a:r>
              <a:rPr lang="en-US" dirty="0"/>
              <a:t> Induction is held shortly after the letters go home, usually in early November. </a:t>
            </a:r>
          </a:p>
        </p:txBody>
      </p:sp>
      <p:sp>
        <p:nvSpPr>
          <p:cNvPr id="4" name="Callout: Quad Arrow 3">
            <a:extLst>
              <a:ext uri="{FF2B5EF4-FFF2-40B4-BE49-F238E27FC236}">
                <a16:creationId xmlns:a16="http://schemas.microsoft.com/office/drawing/2014/main" id="{BBF3B49A-B768-F89E-CAB1-A90ADEC5F3E6}"/>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2" action="ppaction://hlinksldjump"/>
              </a:rPr>
              <a:t>Main Page</a:t>
            </a:r>
            <a:endParaRPr lang="en-US" dirty="0"/>
          </a:p>
        </p:txBody>
      </p:sp>
    </p:spTree>
    <p:extLst>
      <p:ext uri="{BB962C8B-B14F-4D97-AF65-F5344CB8AC3E}">
        <p14:creationId xmlns:p14="http://schemas.microsoft.com/office/powerpoint/2010/main" val="2846141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21B645D3-580E-4657-9154-484648880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22269" y="-284218"/>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27870DA4-44E8-43FB-940A-4AF976695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78446" y="4912946"/>
            <a:ext cx="2010507" cy="1945055"/>
          </a:xfrm>
          <a:custGeom>
            <a:avLst/>
            <a:gdLst>
              <a:gd name="connsiteX0" fmla="*/ 2010507 w 2010507"/>
              <a:gd name="connsiteY0" fmla="*/ 0 h 1945055"/>
              <a:gd name="connsiteX1" fmla="*/ 2010507 w 2010507"/>
              <a:gd name="connsiteY1" fmla="*/ 834250 h 1945055"/>
              <a:gd name="connsiteX2" fmla="*/ 1918431 w 2010507"/>
              <a:gd name="connsiteY2" fmla="*/ 857925 h 1945055"/>
              <a:gd name="connsiteX3" fmla="*/ 846136 w 2010507"/>
              <a:gd name="connsiteY3" fmla="*/ 1930220 h 1945055"/>
              <a:gd name="connsiteX4" fmla="*/ 842322 w 2010507"/>
              <a:gd name="connsiteY4" fmla="*/ 1945055 h 1945055"/>
              <a:gd name="connsiteX5" fmla="*/ 0 w 2010507"/>
              <a:gd name="connsiteY5" fmla="*/ 1945055 h 1945055"/>
              <a:gd name="connsiteX6" fmla="*/ 3608 w 2010507"/>
              <a:gd name="connsiteY6" fmla="*/ 1921417 h 1945055"/>
              <a:gd name="connsiteX7" fmla="*/ 1909628 w 2010507"/>
              <a:gd name="connsiteY7" fmla="*/ 15396 h 194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507" h="1945055">
                <a:moveTo>
                  <a:pt x="2010507" y="0"/>
                </a:moveTo>
                <a:lnTo>
                  <a:pt x="2010507" y="834250"/>
                </a:lnTo>
                <a:lnTo>
                  <a:pt x="1918431" y="857925"/>
                </a:lnTo>
                <a:cubicBezTo>
                  <a:pt x="1407892" y="1016719"/>
                  <a:pt x="1004930" y="1419681"/>
                  <a:pt x="846136" y="1930220"/>
                </a:cubicBezTo>
                <a:lnTo>
                  <a:pt x="842322" y="1945055"/>
                </a:lnTo>
                <a:lnTo>
                  <a:pt x="0" y="1945055"/>
                </a:lnTo>
                <a:lnTo>
                  <a:pt x="3608" y="1921417"/>
                </a:lnTo>
                <a:cubicBezTo>
                  <a:pt x="199379" y="964705"/>
                  <a:pt x="952916" y="211168"/>
                  <a:pt x="1909628" y="15396"/>
                </a:cubicBezTo>
                <a:close/>
              </a:path>
            </a:pathLst>
          </a:cu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8396ED-FE69-B237-4361-98BBBD81465D}"/>
              </a:ext>
            </a:extLst>
          </p:cNvPr>
          <p:cNvSpPr>
            <a:spLocks noGrp="1"/>
          </p:cNvSpPr>
          <p:nvPr>
            <p:ph type="title"/>
          </p:nvPr>
        </p:nvSpPr>
        <p:spPr>
          <a:xfrm>
            <a:off x="457201" y="728906"/>
            <a:ext cx="4712534" cy="5516051"/>
          </a:xfrm>
        </p:spPr>
        <p:txBody>
          <a:bodyPr anchor="t">
            <a:normAutofit/>
          </a:bodyPr>
          <a:lstStyle/>
          <a:p>
            <a:r>
              <a:rPr lang="en-US" dirty="0">
                <a:solidFill>
                  <a:schemeClr val="tx2"/>
                </a:solidFill>
              </a:rPr>
              <a:t>Application Re-evaluation and Appeals</a:t>
            </a:r>
          </a:p>
        </p:txBody>
      </p:sp>
      <p:sp>
        <p:nvSpPr>
          <p:cNvPr id="3" name="Content Placeholder 2">
            <a:extLst>
              <a:ext uri="{FF2B5EF4-FFF2-40B4-BE49-F238E27FC236}">
                <a16:creationId xmlns:a16="http://schemas.microsoft.com/office/drawing/2014/main" id="{B51EFEFA-0CD4-7C67-756F-AE312253E71D}"/>
              </a:ext>
            </a:extLst>
          </p:cNvPr>
          <p:cNvSpPr>
            <a:spLocks noGrp="1"/>
          </p:cNvSpPr>
          <p:nvPr>
            <p:ph idx="1"/>
          </p:nvPr>
        </p:nvSpPr>
        <p:spPr>
          <a:xfrm>
            <a:off x="4624255" y="728906"/>
            <a:ext cx="7391830" cy="5545420"/>
          </a:xfrm>
        </p:spPr>
        <p:txBody>
          <a:bodyPr anchor="ctr">
            <a:normAutofit fontScale="92500" lnSpcReduction="10000"/>
          </a:bodyPr>
          <a:lstStyle/>
          <a:p>
            <a:pPr>
              <a:lnSpc>
                <a:spcPct val="100000"/>
              </a:lnSpc>
            </a:pPr>
            <a:r>
              <a:rPr lang="en-US" sz="1600" dirty="0">
                <a:solidFill>
                  <a:schemeClr val="tx2"/>
                </a:solidFill>
              </a:rPr>
              <a:t>An eligible student who has not been selected for membership can ask for further information and potentially request a reconsideration of the decision.  The following guidelines list the procedures for students to follow.</a:t>
            </a:r>
          </a:p>
          <a:p>
            <a:pPr>
              <a:lnSpc>
                <a:spcPct val="100000"/>
              </a:lnSpc>
            </a:pPr>
            <a:r>
              <a:rPr lang="en-US" sz="1600" dirty="0">
                <a:solidFill>
                  <a:schemeClr val="tx2"/>
                </a:solidFill>
              </a:rPr>
              <a:t>The approved timeframe for the reconsideration process is within ten calendar days of the date on the decision letter, but not on or after the scheduled date of the NHS Induction ceremony. </a:t>
            </a:r>
          </a:p>
          <a:p>
            <a:pPr>
              <a:lnSpc>
                <a:spcPct val="100000"/>
              </a:lnSpc>
            </a:pPr>
            <a:r>
              <a:rPr lang="en-US" sz="1600" dirty="0">
                <a:solidFill>
                  <a:schemeClr val="tx2"/>
                </a:solidFill>
              </a:rPr>
              <a:t>The student must set up an appointment with an NHS adviser at which time the adviser will explain the Faculty Council’s decision regarding non-selection to the NHS.</a:t>
            </a:r>
          </a:p>
          <a:p>
            <a:pPr>
              <a:lnSpc>
                <a:spcPct val="100000"/>
              </a:lnSpc>
            </a:pPr>
            <a:r>
              <a:rPr lang="en-US" sz="1600" dirty="0">
                <a:solidFill>
                  <a:schemeClr val="tx2"/>
                </a:solidFill>
              </a:rPr>
              <a:t>If the student is not satisfied with the Council’s decision based upon meeting with the adviser, the student may request, in writing, that the Council reconsider their decision.  This written appeal must be submitted to the adviser.  The request must not include new letters of reference or additional activities or service but is intended to clarify what the student already had submitted on his/her application.</a:t>
            </a:r>
          </a:p>
          <a:p>
            <a:pPr>
              <a:lnSpc>
                <a:spcPct val="100000"/>
              </a:lnSpc>
            </a:pPr>
            <a:r>
              <a:rPr lang="en-US" sz="1600" dirty="0">
                <a:solidFill>
                  <a:schemeClr val="tx2"/>
                </a:solidFill>
              </a:rPr>
              <a:t>Once the letter of request is submitted, the NHS Faculty Council will re-evaluate the student’s application considering the letter of appeal.</a:t>
            </a:r>
          </a:p>
          <a:p>
            <a:pPr>
              <a:lnSpc>
                <a:spcPct val="100000"/>
              </a:lnSpc>
            </a:pPr>
            <a:r>
              <a:rPr lang="en-US" sz="1600" dirty="0">
                <a:solidFill>
                  <a:schemeClr val="tx2"/>
                </a:solidFill>
              </a:rPr>
              <a:t>The student will receive a letter from the NHS Faculty Council with their re-evaluation decision.</a:t>
            </a:r>
          </a:p>
          <a:p>
            <a:pPr>
              <a:lnSpc>
                <a:spcPct val="100000"/>
              </a:lnSpc>
            </a:pPr>
            <a:r>
              <a:rPr lang="en-US" sz="1600" dirty="0">
                <a:solidFill>
                  <a:schemeClr val="tx2"/>
                </a:solidFill>
              </a:rPr>
              <a:t>If the student would like to pursue reconsideration beyond the NHS Faculty Council, s/he must make an appointment to meet with the building principal. </a:t>
            </a:r>
          </a:p>
        </p:txBody>
      </p:sp>
      <p:sp>
        <p:nvSpPr>
          <p:cNvPr id="4" name="Callout: Quad Arrow 3">
            <a:extLst>
              <a:ext uri="{FF2B5EF4-FFF2-40B4-BE49-F238E27FC236}">
                <a16:creationId xmlns:a16="http://schemas.microsoft.com/office/drawing/2014/main" id="{955D3938-97FF-2F71-8C39-171F99FFC705}"/>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2" action="ppaction://hlinksldjump"/>
              </a:rPr>
              <a:t>Main Page</a:t>
            </a:r>
            <a:endParaRPr lang="en-US" dirty="0"/>
          </a:p>
        </p:txBody>
      </p:sp>
    </p:spTree>
    <p:extLst>
      <p:ext uri="{BB962C8B-B14F-4D97-AF65-F5344CB8AC3E}">
        <p14:creationId xmlns:p14="http://schemas.microsoft.com/office/powerpoint/2010/main" val="93840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C85150-646B-4AB7-9F43-FC7AB7E6D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0ABC3D5-CB22-1B81-1536-FCE27647545B}"/>
              </a:ext>
            </a:extLst>
          </p:cNvPr>
          <p:cNvSpPr>
            <a:spLocks noGrp="1"/>
          </p:cNvSpPr>
          <p:nvPr>
            <p:ph type="title"/>
          </p:nvPr>
        </p:nvSpPr>
        <p:spPr>
          <a:xfrm>
            <a:off x="411438" y="125148"/>
            <a:ext cx="4952999" cy="1065411"/>
          </a:xfrm>
        </p:spPr>
        <p:txBody>
          <a:bodyPr>
            <a:normAutofit/>
          </a:bodyPr>
          <a:lstStyle/>
          <a:p>
            <a:r>
              <a:rPr lang="en-US" dirty="0"/>
              <a:t>Induction</a:t>
            </a:r>
          </a:p>
        </p:txBody>
      </p:sp>
      <p:sp>
        <p:nvSpPr>
          <p:cNvPr id="3" name="Content Placeholder 2">
            <a:extLst>
              <a:ext uri="{FF2B5EF4-FFF2-40B4-BE49-F238E27FC236}">
                <a16:creationId xmlns:a16="http://schemas.microsoft.com/office/drawing/2014/main" id="{3EB4CC7F-5171-5683-1846-0A4E0DE1AB08}"/>
              </a:ext>
            </a:extLst>
          </p:cNvPr>
          <p:cNvSpPr>
            <a:spLocks noGrp="1"/>
          </p:cNvSpPr>
          <p:nvPr>
            <p:ph idx="1"/>
          </p:nvPr>
        </p:nvSpPr>
        <p:spPr>
          <a:xfrm>
            <a:off x="452212" y="1028960"/>
            <a:ext cx="4952999" cy="4602754"/>
          </a:xfrm>
        </p:spPr>
        <p:txBody>
          <a:bodyPr>
            <a:normAutofit fontScale="92500" lnSpcReduction="10000"/>
          </a:bodyPr>
          <a:lstStyle/>
          <a:p>
            <a:pPr>
              <a:lnSpc>
                <a:spcPct val="100000"/>
              </a:lnSpc>
            </a:pPr>
            <a:r>
              <a:rPr lang="en-US" sz="1600" dirty="0"/>
              <a:t>A student who receives acceptance to NHS is now an inductee.</a:t>
            </a:r>
          </a:p>
          <a:p>
            <a:pPr>
              <a:lnSpc>
                <a:spcPct val="100000"/>
              </a:lnSpc>
            </a:pPr>
            <a:r>
              <a:rPr lang="en-US" sz="1600" dirty="0"/>
              <a:t>All members must complete an induction to become formal members.</a:t>
            </a:r>
          </a:p>
          <a:p>
            <a:pPr>
              <a:lnSpc>
                <a:spcPct val="100000"/>
              </a:lnSpc>
            </a:pPr>
            <a:r>
              <a:rPr lang="en-US" sz="1600" dirty="0"/>
              <a:t>Induction occurs 4-6 weeks after applications are due, typically, and occurs at CBE in the auditorium in the evening.</a:t>
            </a:r>
          </a:p>
          <a:p>
            <a:pPr>
              <a:lnSpc>
                <a:spcPct val="100000"/>
              </a:lnSpc>
            </a:pPr>
            <a:r>
              <a:rPr lang="en-US" sz="1600" dirty="0"/>
              <a:t>To be inducted, inductees must complete their contract and turn in dues.</a:t>
            </a:r>
          </a:p>
          <a:p>
            <a:pPr>
              <a:lnSpc>
                <a:spcPct val="100000"/>
              </a:lnSpc>
            </a:pPr>
            <a:r>
              <a:rPr lang="en-US" sz="1600" dirty="0"/>
              <a:t>We also ask inductees complete a video to help with name pronunciation for the ceremony. Students are also invited to provide a picture and a shout-out as part of their induction.</a:t>
            </a:r>
          </a:p>
          <a:p>
            <a:pPr>
              <a:lnSpc>
                <a:spcPct val="100000"/>
              </a:lnSpc>
            </a:pPr>
            <a:r>
              <a:rPr lang="en-US" sz="1600" dirty="0"/>
              <a:t>This is a formal ceremony and inductees are to dress nicely; inductees will be walking and should wear comfortable shoes they are able to move in.</a:t>
            </a:r>
          </a:p>
          <a:p>
            <a:pPr>
              <a:lnSpc>
                <a:spcPct val="100000"/>
              </a:lnSpc>
            </a:pPr>
            <a:r>
              <a:rPr lang="en-US" sz="1600" dirty="0"/>
              <a:t>After the ceremony, there will be a reception in the atrium.</a:t>
            </a:r>
          </a:p>
        </p:txBody>
      </p:sp>
      <p:pic>
        <p:nvPicPr>
          <p:cNvPr id="5" name="Picture 4" descr="Rear-view of rows of people watching a film in a theater">
            <a:extLst>
              <a:ext uri="{FF2B5EF4-FFF2-40B4-BE49-F238E27FC236}">
                <a16:creationId xmlns:a16="http://schemas.microsoft.com/office/drawing/2014/main" id="{E33D2EBD-B929-6ED0-4610-D0B38A2B3C6F}"/>
              </a:ext>
            </a:extLst>
          </p:cNvPr>
          <p:cNvPicPr>
            <a:picLocks noChangeAspect="1"/>
          </p:cNvPicPr>
          <p:nvPr/>
        </p:nvPicPr>
        <p:blipFill rotWithShape="1">
          <a:blip r:embed="rId2"/>
          <a:srcRect l="17634" r="22739" b="-1"/>
          <a:stretch/>
        </p:blipFill>
        <p:spPr>
          <a:xfrm>
            <a:off x="6075730" y="-3440"/>
            <a:ext cx="6129239" cy="6861439"/>
          </a:xfrm>
          <a:prstGeom prst="rect">
            <a:avLst/>
          </a:prstGeom>
        </p:spPr>
      </p:pic>
      <p:sp>
        <p:nvSpPr>
          <p:cNvPr id="4" name="Callout: Quad Arrow 3">
            <a:extLst>
              <a:ext uri="{FF2B5EF4-FFF2-40B4-BE49-F238E27FC236}">
                <a16:creationId xmlns:a16="http://schemas.microsoft.com/office/drawing/2014/main" id="{49665147-E181-A9ED-BFC4-524078E8708D}"/>
              </a:ext>
            </a:extLst>
          </p:cNvPr>
          <p:cNvSpPr/>
          <p:nvPr/>
        </p:nvSpPr>
        <p:spPr>
          <a:xfrm>
            <a:off x="444140" y="5468987"/>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3" action="ppaction://hlinksldjump"/>
              </a:rPr>
              <a:t>Main Page</a:t>
            </a:r>
            <a:endParaRPr lang="en-US" dirty="0"/>
          </a:p>
        </p:txBody>
      </p:sp>
    </p:spTree>
    <p:extLst>
      <p:ext uri="{BB962C8B-B14F-4D97-AF65-F5344CB8AC3E}">
        <p14:creationId xmlns:p14="http://schemas.microsoft.com/office/powerpoint/2010/main" val="19051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7" name="Picture 6" descr="Background pattern&#10;&#10;Description automatically generated">
            <a:extLst>
              <a:ext uri="{FF2B5EF4-FFF2-40B4-BE49-F238E27FC236}">
                <a16:creationId xmlns:a16="http://schemas.microsoft.com/office/drawing/2014/main" id="{1176375B-53EE-B63F-E680-A693CAA8BABF}"/>
              </a:ext>
            </a:extLst>
          </p:cNvPr>
          <p:cNvPicPr>
            <a:picLocks noChangeAspect="1"/>
          </p:cNvPicPr>
          <p:nvPr/>
        </p:nvPicPr>
        <p:blipFill rotWithShape="1">
          <a:blip r:embed="rId2"/>
          <a:srcRect t="12716" b="12533"/>
          <a:stretch/>
        </p:blipFill>
        <p:spPr>
          <a:xfrm>
            <a:off x="20" y="10"/>
            <a:ext cx="12191980" cy="6857989"/>
          </a:xfrm>
          <a:prstGeom prst="rect">
            <a:avLst/>
          </a:prstGeom>
        </p:spPr>
      </p:pic>
      <p:sp>
        <p:nvSpPr>
          <p:cNvPr id="13" name="Freeform: Shape 12">
            <a:extLst>
              <a:ext uri="{FF2B5EF4-FFF2-40B4-BE49-F238E27FC236}">
                <a16:creationId xmlns:a16="http://schemas.microsoft.com/office/drawing/2014/main" id="{00FA6579-9606-4A7A-8519-FBED9C6FA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14" y="7471"/>
            <a:ext cx="12208613" cy="3200399"/>
          </a:xfrm>
          <a:custGeom>
            <a:avLst/>
            <a:gdLst>
              <a:gd name="connsiteX0" fmla="*/ 8951169 w 12179808"/>
              <a:gd name="connsiteY0" fmla="*/ 14 h 3200399"/>
              <a:gd name="connsiteX1" fmla="*/ 11653845 w 12179808"/>
              <a:gd name="connsiteY1" fmla="*/ 98641 h 3200399"/>
              <a:gd name="connsiteX2" fmla="*/ 12178450 w 12179808"/>
              <a:gd name="connsiteY2" fmla="*/ 134761 h 3200399"/>
              <a:gd name="connsiteX3" fmla="*/ 12178450 w 12179808"/>
              <a:gd name="connsiteY3" fmla="*/ 852282 h 3200399"/>
              <a:gd name="connsiteX4" fmla="*/ 12179808 w 12179808"/>
              <a:gd name="connsiteY4" fmla="*/ 852282 h 3200399"/>
              <a:gd name="connsiteX5" fmla="*/ 12179808 w 12179808"/>
              <a:gd name="connsiteY5" fmla="*/ 1752600 h 3200399"/>
              <a:gd name="connsiteX6" fmla="*/ 12179808 w 12179808"/>
              <a:gd name="connsiteY6" fmla="*/ 1981199 h 3200399"/>
              <a:gd name="connsiteX7" fmla="*/ 12179808 w 12179808"/>
              <a:gd name="connsiteY7" fmla="*/ 3200399 h 3200399"/>
              <a:gd name="connsiteX8" fmla="*/ 0 w 12179808"/>
              <a:gd name="connsiteY8" fmla="*/ 3200399 h 3200399"/>
              <a:gd name="connsiteX9" fmla="*/ 0 w 12179808"/>
              <a:gd name="connsiteY9" fmla="*/ 1981199 h 3200399"/>
              <a:gd name="connsiteX10" fmla="*/ 0 w 12179808"/>
              <a:gd name="connsiteY10" fmla="*/ 1752600 h 3200399"/>
              <a:gd name="connsiteX11" fmla="*/ 0 w 12179808"/>
              <a:gd name="connsiteY11" fmla="*/ 940776 h 3200399"/>
              <a:gd name="connsiteX12" fmla="*/ 0 w 12179808"/>
              <a:gd name="connsiteY12" fmla="*/ 852282 h 3200399"/>
              <a:gd name="connsiteX13" fmla="*/ 0 w 12179808"/>
              <a:gd name="connsiteY13" fmla="*/ 475166 h 3200399"/>
              <a:gd name="connsiteX14" fmla="*/ 8951169 w 12179808"/>
              <a:gd name="connsiteY14" fmla="*/ 14 h 32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3200399">
                <a:moveTo>
                  <a:pt x="8951169" y="14"/>
                </a:moveTo>
                <a:cubicBezTo>
                  <a:pt x="9704520" y="748"/>
                  <a:pt x="10578586" y="29202"/>
                  <a:pt x="11653845" y="98641"/>
                </a:cubicBezTo>
                <a:lnTo>
                  <a:pt x="12178450" y="134761"/>
                </a:lnTo>
                <a:lnTo>
                  <a:pt x="12178450" y="852282"/>
                </a:lnTo>
                <a:lnTo>
                  <a:pt x="12179808" y="852282"/>
                </a:lnTo>
                <a:lnTo>
                  <a:pt x="12179808" y="1752600"/>
                </a:lnTo>
                <a:lnTo>
                  <a:pt x="12179808" y="1981199"/>
                </a:lnTo>
                <a:lnTo>
                  <a:pt x="12179808" y="3200399"/>
                </a:lnTo>
                <a:lnTo>
                  <a:pt x="0" y="3200399"/>
                </a:lnTo>
                <a:lnTo>
                  <a:pt x="0" y="1981199"/>
                </a:lnTo>
                <a:lnTo>
                  <a:pt x="0" y="1752600"/>
                </a:lnTo>
                <a:lnTo>
                  <a:pt x="0" y="940776"/>
                </a:lnTo>
                <a:lnTo>
                  <a:pt x="0" y="852282"/>
                </a:lnTo>
                <a:lnTo>
                  <a:pt x="0" y="475166"/>
                </a:lnTo>
                <a:cubicBezTo>
                  <a:pt x="4768989" y="475166"/>
                  <a:pt x="5812206" y="-3043"/>
                  <a:pt x="8951169" y="1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5" name="Group 14">
            <a:extLst>
              <a:ext uri="{FF2B5EF4-FFF2-40B4-BE49-F238E27FC236}">
                <a16:creationId xmlns:a16="http://schemas.microsoft.com/office/drawing/2014/main" id="{4F51498E-5380-477C-8B78-EA68AEC6F6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5C7BC4C-8CB7-480F-B47E-7E9D33CA88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093EA6-D832-4CCF-A6B7-B5A72FC6B2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B5D1DB-DE8E-40AF-A5DB-9C875DF80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F2EF1A-672E-4370-B14B-744F4EF61C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8BB08B-9601-4099-8EA1-15426C78BC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B06DBA-8909-4FD1-AE68-2FC2021B70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0BD92F0-2CB2-4F9A-8390-A01313FCDC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4EDC11-0542-420B-B16D-2871BF7ED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CB3999-8911-4AE9-94C4-3B45651FF1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7D6DB0-90B8-4044-B9EB-7FCEF31FA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3809B06-9273-4D5C-B5AE-2C1BA81405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BAF7C2E-A4BF-4904-A5C3-ED43C6ECD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53379D7-989D-4882-B73F-E9FDFC98B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E844FD2-2929-4B05-AFE7-65093E0E6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64B2DD-1279-4269-B45B-EF0B626B0B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88C7A49-642E-4623-8D66-899DA707CC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DE3ED5E-2D96-4C39-AF9B-99DDD94F07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EB854F5-DDBB-41A9-84F4-9E3141FF1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1833BA-7734-42A1-85E4-BB09272B41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E642DB-B711-40FF-9FF8-999A7E999B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8AB56B-9798-4641-BA7D-5E55EC5741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D908FB8-C8B6-454B-A145-D70B1244E4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B4FDBF-0300-48A9-B95A-3F0D9E6A37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2D069E0-A890-4B4C-8E85-D33B4706DC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C484E58-AA87-4CBD-A577-7E2E495C40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FCF8FD5-23A7-4965-AAF4-B0F14DF70F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8A5665C-3439-4E96-8E87-6C3695A823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F0A45C-4859-4EB2-807F-30AAA4D5BA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A2735D-A4E1-4C96-82BF-795319D688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D321079B-8317-E61D-735F-F36678D805F6}"/>
              </a:ext>
            </a:extLst>
          </p:cNvPr>
          <p:cNvSpPr>
            <a:spLocks noGrp="1"/>
          </p:cNvSpPr>
          <p:nvPr>
            <p:ph type="ctrTitle"/>
          </p:nvPr>
        </p:nvSpPr>
        <p:spPr>
          <a:xfrm>
            <a:off x="838199" y="381000"/>
            <a:ext cx="6826067" cy="2374287"/>
          </a:xfrm>
        </p:spPr>
        <p:txBody>
          <a:bodyPr anchor="ctr">
            <a:normAutofit/>
          </a:bodyPr>
          <a:lstStyle/>
          <a:p>
            <a:pPr algn="l"/>
            <a:r>
              <a:rPr lang="en-US" sz="4400" dirty="0"/>
              <a:t>Membership Responsibilities</a:t>
            </a:r>
          </a:p>
        </p:txBody>
      </p:sp>
      <p:sp>
        <p:nvSpPr>
          <p:cNvPr id="5" name="Subtitle 4">
            <a:extLst>
              <a:ext uri="{FF2B5EF4-FFF2-40B4-BE49-F238E27FC236}">
                <a16:creationId xmlns:a16="http://schemas.microsoft.com/office/drawing/2014/main" id="{CFEE7E2F-24A5-DD86-A0BB-D87457779788}"/>
              </a:ext>
            </a:extLst>
          </p:cNvPr>
          <p:cNvSpPr>
            <a:spLocks noGrp="1"/>
          </p:cNvSpPr>
          <p:nvPr>
            <p:ph type="subTitle" idx="1"/>
          </p:nvPr>
        </p:nvSpPr>
        <p:spPr>
          <a:xfrm>
            <a:off x="7924800" y="381002"/>
            <a:ext cx="3581400" cy="2374288"/>
          </a:xfrm>
        </p:spPr>
        <p:txBody>
          <a:bodyPr anchor="ctr">
            <a:normAutofit/>
          </a:bodyPr>
          <a:lstStyle/>
          <a:p>
            <a:pPr algn="l"/>
            <a:r>
              <a:rPr lang="en-US" sz="2200" dirty="0"/>
              <a:t>Scholarship, service, character, leadership, meetings, etc.</a:t>
            </a:r>
          </a:p>
        </p:txBody>
      </p:sp>
      <p:sp>
        <p:nvSpPr>
          <p:cNvPr id="2" name="Callout: Quad Arrow 1">
            <a:extLst>
              <a:ext uri="{FF2B5EF4-FFF2-40B4-BE49-F238E27FC236}">
                <a16:creationId xmlns:a16="http://schemas.microsoft.com/office/drawing/2014/main" id="{CEA801E4-2218-580E-B41F-B01BD1C224B2}"/>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3" action="ppaction://hlinksldjump"/>
              </a:rPr>
              <a:t>Main Page</a:t>
            </a:r>
            <a:endParaRPr lang="en-US" dirty="0"/>
          </a:p>
        </p:txBody>
      </p:sp>
    </p:spTree>
    <p:extLst>
      <p:ext uri="{BB962C8B-B14F-4D97-AF65-F5344CB8AC3E}">
        <p14:creationId xmlns:p14="http://schemas.microsoft.com/office/powerpoint/2010/main" val="3689269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C85150-646B-4AB7-9F43-FC7AB7E6D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41C5BA8-EBB1-4A1D-D786-15CDD8E71BCC}"/>
              </a:ext>
            </a:extLst>
          </p:cNvPr>
          <p:cNvSpPr>
            <a:spLocks noGrp="1"/>
          </p:cNvSpPr>
          <p:nvPr>
            <p:ph type="title"/>
          </p:nvPr>
        </p:nvSpPr>
        <p:spPr>
          <a:xfrm>
            <a:off x="457200" y="725467"/>
            <a:ext cx="4952999" cy="2247616"/>
          </a:xfrm>
        </p:spPr>
        <p:txBody>
          <a:bodyPr>
            <a:normAutofit/>
          </a:bodyPr>
          <a:lstStyle/>
          <a:p>
            <a:r>
              <a:rPr lang="en-US" dirty="0"/>
              <a:t>Membership Responsibilities: Scholarship</a:t>
            </a:r>
          </a:p>
        </p:txBody>
      </p:sp>
      <p:sp>
        <p:nvSpPr>
          <p:cNvPr id="3" name="Content Placeholder 2">
            <a:extLst>
              <a:ext uri="{FF2B5EF4-FFF2-40B4-BE49-F238E27FC236}">
                <a16:creationId xmlns:a16="http://schemas.microsoft.com/office/drawing/2014/main" id="{EF1FEEFA-B271-9A70-5B6E-9FC9DB6F87D1}"/>
              </a:ext>
            </a:extLst>
          </p:cNvPr>
          <p:cNvSpPr>
            <a:spLocks noGrp="1"/>
          </p:cNvSpPr>
          <p:nvPr>
            <p:ph idx="1"/>
          </p:nvPr>
        </p:nvSpPr>
        <p:spPr>
          <a:xfrm>
            <a:off x="457200" y="2925195"/>
            <a:ext cx="4952999" cy="3009494"/>
          </a:xfrm>
        </p:spPr>
        <p:txBody>
          <a:bodyPr>
            <a:normAutofit/>
          </a:bodyPr>
          <a:lstStyle/>
          <a:p>
            <a:r>
              <a:rPr lang="en-US" sz="1800" dirty="0"/>
              <a:t>NHS members must maintain a 3.7 GPA throughout their membership until graduation.</a:t>
            </a:r>
          </a:p>
          <a:p>
            <a:r>
              <a:rPr lang="en-US" sz="1800" dirty="0"/>
              <a:t>GPAs are pulled each marking period.</a:t>
            </a:r>
          </a:p>
          <a:p>
            <a:r>
              <a:rPr lang="en-US" sz="1800" dirty="0"/>
              <a:t>A member who is below the requirement will have 1 MP to improve their GPA before removal from NHS.</a:t>
            </a:r>
          </a:p>
        </p:txBody>
      </p:sp>
      <p:pic>
        <p:nvPicPr>
          <p:cNvPr id="5" name="Picture 4" descr="Back view of graduates in an outdoor graduation">
            <a:extLst>
              <a:ext uri="{FF2B5EF4-FFF2-40B4-BE49-F238E27FC236}">
                <a16:creationId xmlns:a16="http://schemas.microsoft.com/office/drawing/2014/main" id="{905F1684-D866-C230-794D-2C5784E76E20}"/>
              </a:ext>
            </a:extLst>
          </p:cNvPr>
          <p:cNvPicPr>
            <a:picLocks noChangeAspect="1"/>
          </p:cNvPicPr>
          <p:nvPr/>
        </p:nvPicPr>
        <p:blipFill rotWithShape="1">
          <a:blip r:embed="rId2"/>
          <a:srcRect l="12042" r="28330" b="-1"/>
          <a:stretch/>
        </p:blipFill>
        <p:spPr>
          <a:xfrm>
            <a:off x="6075730" y="-3440"/>
            <a:ext cx="6129239" cy="6861439"/>
          </a:xfrm>
          <a:prstGeom prst="rect">
            <a:avLst/>
          </a:prstGeom>
        </p:spPr>
      </p:pic>
      <p:sp>
        <p:nvSpPr>
          <p:cNvPr id="4" name="Callout: Quad Arrow 3">
            <a:extLst>
              <a:ext uri="{FF2B5EF4-FFF2-40B4-BE49-F238E27FC236}">
                <a16:creationId xmlns:a16="http://schemas.microsoft.com/office/drawing/2014/main" id="{CB99FD5D-A83B-53CE-F6F7-3553D144422D}"/>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3" action="ppaction://hlinksldjump"/>
              </a:rPr>
              <a:t>Main Page</a:t>
            </a:r>
            <a:endParaRPr lang="en-US" dirty="0"/>
          </a:p>
        </p:txBody>
      </p:sp>
    </p:spTree>
    <p:extLst>
      <p:ext uri="{BB962C8B-B14F-4D97-AF65-F5344CB8AC3E}">
        <p14:creationId xmlns:p14="http://schemas.microsoft.com/office/powerpoint/2010/main" val="21982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5" name="Rectangle 54">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Rectangle 56">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9" name="Right Triangle 58">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2" name="Straight Connector 61">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41C5BA8-EBB1-4A1D-D786-15CDD8E71BCC}"/>
              </a:ext>
            </a:extLst>
          </p:cNvPr>
          <p:cNvSpPr>
            <a:spLocks noGrp="1"/>
          </p:cNvSpPr>
          <p:nvPr>
            <p:ph type="title"/>
          </p:nvPr>
        </p:nvSpPr>
        <p:spPr>
          <a:xfrm>
            <a:off x="457201" y="720772"/>
            <a:ext cx="3733078" cy="5531079"/>
          </a:xfrm>
        </p:spPr>
        <p:txBody>
          <a:bodyPr>
            <a:normAutofit/>
          </a:bodyPr>
          <a:lstStyle/>
          <a:p>
            <a:r>
              <a:rPr lang="en-US" sz="3700" dirty="0"/>
              <a:t>Membership Responsibilities: Service</a:t>
            </a:r>
          </a:p>
        </p:txBody>
      </p:sp>
      <p:sp>
        <p:nvSpPr>
          <p:cNvPr id="92"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8B9554FA-0304-77A6-3BBD-B704DA05F226}"/>
              </a:ext>
            </a:extLst>
          </p:cNvPr>
          <p:cNvGraphicFramePr>
            <a:graphicFrameLocks noGrp="1"/>
          </p:cNvGraphicFramePr>
          <p:nvPr>
            <p:ph idx="1"/>
            <p:extLst>
              <p:ext uri="{D42A27DB-BD31-4B8C-83A1-F6EECF244321}">
                <p14:modId xmlns:p14="http://schemas.microsoft.com/office/powerpoint/2010/main" val="2654128585"/>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C09101A7-A747-ACE0-64BD-E76C68B021DB}"/>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1207602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3CDAD724-AF32-45EC-B0B9-360C73C9D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41C5BA8-EBB1-4A1D-D786-15CDD8E71BCC}"/>
              </a:ext>
            </a:extLst>
          </p:cNvPr>
          <p:cNvSpPr>
            <a:spLocks noGrp="1"/>
          </p:cNvSpPr>
          <p:nvPr>
            <p:ph type="title"/>
          </p:nvPr>
        </p:nvSpPr>
        <p:spPr>
          <a:xfrm>
            <a:off x="457200" y="720772"/>
            <a:ext cx="3718767" cy="5531079"/>
          </a:xfrm>
        </p:spPr>
        <p:txBody>
          <a:bodyPr>
            <a:normAutofit/>
          </a:bodyPr>
          <a:lstStyle/>
          <a:p>
            <a:r>
              <a:rPr lang="en-US" sz="3700" dirty="0">
                <a:solidFill>
                  <a:schemeClr val="tx2">
                    <a:alpha val="80000"/>
                  </a:schemeClr>
                </a:solidFill>
              </a:rPr>
              <a:t>Membership Responsibilities: Character</a:t>
            </a:r>
          </a:p>
        </p:txBody>
      </p:sp>
      <p:sp>
        <p:nvSpPr>
          <p:cNvPr id="46" name="Rectangle 45">
            <a:extLst>
              <a:ext uri="{FF2B5EF4-FFF2-40B4-BE49-F238E27FC236}">
                <a16:creationId xmlns:a16="http://schemas.microsoft.com/office/drawing/2014/main" id="{BA4D4000-2689-4306-BBA6-BF744AB5F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6893" y="191033"/>
            <a:ext cx="7763540" cy="6065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BB2032AB-E689-0BD6-10CA-CE15CF9E1330}"/>
              </a:ext>
            </a:extLst>
          </p:cNvPr>
          <p:cNvGraphicFramePr>
            <a:graphicFrameLocks noGrp="1"/>
          </p:cNvGraphicFramePr>
          <p:nvPr>
            <p:ph idx="1"/>
            <p:extLst>
              <p:ext uri="{D42A27DB-BD31-4B8C-83A1-F6EECF244321}">
                <p14:modId xmlns:p14="http://schemas.microsoft.com/office/powerpoint/2010/main" val="611356285"/>
              </p:ext>
            </p:extLst>
          </p:nvPr>
        </p:nvGraphicFramePr>
        <p:xfrm>
          <a:off x="4184068" y="152400"/>
          <a:ext cx="7812562" cy="616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14E287E7-ECEF-9B06-120A-8689EA407F02}"/>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1368985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2816C4-2471-43EF-BF87-722CBC3A9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F5CC3D12-B8AA-47C0-987C-85A8C8E82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chemeClr val="bg1"/>
              </a:solidFill>
            </a:endParaRPr>
          </a:p>
        </p:txBody>
      </p:sp>
      <p:grpSp>
        <p:nvGrpSpPr>
          <p:cNvPr id="13" name="Group 12">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lowchart: Document 8">
            <a:extLst>
              <a:ext uri="{FF2B5EF4-FFF2-40B4-BE49-F238E27FC236}">
                <a16:creationId xmlns:a16="http://schemas.microsoft.com/office/drawing/2014/main" id="{334F573F-FF6A-4EB8-9C66-3D0CBF311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3" y="2285999"/>
            <a:ext cx="12217645" cy="457199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41C5BA8-EBB1-4A1D-D786-15CDD8E71BCC}"/>
              </a:ext>
            </a:extLst>
          </p:cNvPr>
          <p:cNvSpPr>
            <a:spLocks noGrp="1"/>
          </p:cNvSpPr>
          <p:nvPr>
            <p:ph type="title"/>
          </p:nvPr>
        </p:nvSpPr>
        <p:spPr>
          <a:xfrm>
            <a:off x="457200" y="720773"/>
            <a:ext cx="10744186" cy="1676260"/>
          </a:xfrm>
        </p:spPr>
        <p:txBody>
          <a:bodyPr>
            <a:normAutofit/>
          </a:bodyPr>
          <a:lstStyle/>
          <a:p>
            <a:r>
              <a:rPr lang="en-US" dirty="0"/>
              <a:t>Membership Responsibilities: Leadership</a:t>
            </a:r>
          </a:p>
        </p:txBody>
      </p:sp>
      <p:graphicFrame>
        <p:nvGraphicFramePr>
          <p:cNvPr id="5" name="Content Placeholder 2">
            <a:extLst>
              <a:ext uri="{FF2B5EF4-FFF2-40B4-BE49-F238E27FC236}">
                <a16:creationId xmlns:a16="http://schemas.microsoft.com/office/drawing/2014/main" id="{EACE4560-54AA-99FC-A88C-3257D91E92C3}"/>
              </a:ext>
            </a:extLst>
          </p:cNvPr>
          <p:cNvGraphicFramePr>
            <a:graphicFrameLocks noGrp="1"/>
          </p:cNvGraphicFramePr>
          <p:nvPr>
            <p:ph idx="1"/>
            <p:extLst>
              <p:ext uri="{D42A27DB-BD31-4B8C-83A1-F6EECF244321}">
                <p14:modId xmlns:p14="http://schemas.microsoft.com/office/powerpoint/2010/main" val="853084781"/>
              </p:ext>
            </p:extLst>
          </p:nvPr>
        </p:nvGraphicFramePr>
        <p:xfrm>
          <a:off x="457201" y="2834915"/>
          <a:ext cx="10706320" cy="334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D2043F19-20B8-36E2-35C2-75076ECFFDE4}"/>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3545090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41C5BA8-EBB1-4A1D-D786-15CDD8E71BCC}"/>
              </a:ext>
            </a:extLst>
          </p:cNvPr>
          <p:cNvSpPr>
            <a:spLocks noGrp="1"/>
          </p:cNvSpPr>
          <p:nvPr>
            <p:ph type="title"/>
          </p:nvPr>
        </p:nvSpPr>
        <p:spPr>
          <a:xfrm>
            <a:off x="636661" y="182505"/>
            <a:ext cx="5996629" cy="2244176"/>
          </a:xfrm>
        </p:spPr>
        <p:txBody>
          <a:bodyPr>
            <a:normAutofit/>
          </a:bodyPr>
          <a:lstStyle/>
          <a:p>
            <a:r>
              <a:rPr lang="en-US" dirty="0">
                <a:solidFill>
                  <a:schemeClr val="tx2"/>
                </a:solidFill>
              </a:rPr>
              <a:t>Membership Responsibilities: Meetings</a:t>
            </a:r>
          </a:p>
        </p:txBody>
      </p:sp>
      <p:sp>
        <p:nvSpPr>
          <p:cNvPr id="3" name="Content Placeholder 2">
            <a:extLst>
              <a:ext uri="{FF2B5EF4-FFF2-40B4-BE49-F238E27FC236}">
                <a16:creationId xmlns:a16="http://schemas.microsoft.com/office/drawing/2014/main" id="{EF1FEEFA-B271-9A70-5B6E-9FC9DB6F87D1}"/>
              </a:ext>
            </a:extLst>
          </p:cNvPr>
          <p:cNvSpPr>
            <a:spLocks noGrp="1"/>
          </p:cNvSpPr>
          <p:nvPr>
            <p:ph idx="1"/>
          </p:nvPr>
        </p:nvSpPr>
        <p:spPr>
          <a:xfrm>
            <a:off x="457200" y="2359138"/>
            <a:ext cx="4952999" cy="3009494"/>
          </a:xfrm>
        </p:spPr>
        <p:txBody>
          <a:bodyPr>
            <a:normAutofit lnSpcReduction="10000"/>
          </a:bodyPr>
          <a:lstStyle/>
          <a:p>
            <a:pPr>
              <a:lnSpc>
                <a:spcPct val="100000"/>
              </a:lnSpc>
            </a:pPr>
            <a:r>
              <a:rPr lang="en-US" sz="1800" dirty="0">
                <a:solidFill>
                  <a:schemeClr val="tx2"/>
                </a:solidFill>
              </a:rPr>
              <a:t>Mandatory monthly meetings occur after school typically from 2:45pm-3:15pm</a:t>
            </a:r>
          </a:p>
          <a:p>
            <a:pPr>
              <a:lnSpc>
                <a:spcPct val="100000"/>
              </a:lnSpc>
            </a:pPr>
            <a:r>
              <a:rPr lang="en-US" sz="1800" dirty="0">
                <a:solidFill>
                  <a:schemeClr val="tx2"/>
                </a:solidFill>
              </a:rPr>
              <a:t>Members must attend 6 out of 9 yearly meetings during the school year or risk probation/dismissal. </a:t>
            </a:r>
          </a:p>
          <a:p>
            <a:pPr>
              <a:lnSpc>
                <a:spcPct val="100000"/>
              </a:lnSpc>
            </a:pPr>
            <a:r>
              <a:rPr lang="en-US" sz="1800" dirty="0">
                <a:solidFill>
                  <a:schemeClr val="tx2"/>
                </a:solidFill>
              </a:rPr>
              <a:t>Excused: sports practice or games, absent from school or left early, other club (only if you are an officer/leader for the club), biotech program</a:t>
            </a:r>
          </a:p>
          <a:p>
            <a:pPr>
              <a:lnSpc>
                <a:spcPct val="100000"/>
              </a:lnSpc>
            </a:pPr>
            <a:r>
              <a:rPr lang="en-US" sz="1800" dirty="0">
                <a:solidFill>
                  <a:schemeClr val="tx2"/>
                </a:solidFill>
              </a:rPr>
              <a:t>Unexcused: work or other club (non-officer)</a:t>
            </a:r>
          </a:p>
        </p:txBody>
      </p:sp>
      <p:pic>
        <p:nvPicPr>
          <p:cNvPr id="5" name="Picture 4" descr="Writing an appointment on a paper agenda">
            <a:extLst>
              <a:ext uri="{FF2B5EF4-FFF2-40B4-BE49-F238E27FC236}">
                <a16:creationId xmlns:a16="http://schemas.microsoft.com/office/drawing/2014/main" id="{0EFA8F7A-AA66-070A-F2E0-DCD980E9125E}"/>
              </a:ext>
            </a:extLst>
          </p:cNvPr>
          <p:cNvPicPr>
            <a:picLocks noChangeAspect="1"/>
          </p:cNvPicPr>
          <p:nvPr/>
        </p:nvPicPr>
        <p:blipFill rotWithShape="1">
          <a:blip r:embed="rId2"/>
          <a:srcRect r="42616"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4" name="Callout: Quad Arrow 3">
            <a:extLst>
              <a:ext uri="{FF2B5EF4-FFF2-40B4-BE49-F238E27FC236}">
                <a16:creationId xmlns:a16="http://schemas.microsoft.com/office/drawing/2014/main" id="{AE0505D6-A77C-C2C3-210B-98E5B36D8067}"/>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3" action="ppaction://hlinksldjump"/>
              </a:rPr>
              <a:t>Main Page</a:t>
            </a:r>
            <a:endParaRPr lang="en-US" dirty="0"/>
          </a:p>
        </p:txBody>
      </p:sp>
    </p:spTree>
    <p:extLst>
      <p:ext uri="{BB962C8B-B14F-4D97-AF65-F5344CB8AC3E}">
        <p14:creationId xmlns:p14="http://schemas.microsoft.com/office/powerpoint/2010/main" val="3442941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a:extLst>
              <a:ext uri="{FF2B5EF4-FFF2-40B4-BE49-F238E27FC236}">
                <a16:creationId xmlns:a16="http://schemas.microsoft.com/office/drawing/2014/main" id="{3CDAD724-AF32-45EC-B0B9-360C73C9D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ight Triangle 13">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7" name="Straight Connector 16">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96169B9-8E17-6104-A298-E4C3CEE587CC}"/>
              </a:ext>
            </a:extLst>
          </p:cNvPr>
          <p:cNvSpPr>
            <a:spLocks noGrp="1"/>
          </p:cNvSpPr>
          <p:nvPr>
            <p:ph type="title"/>
          </p:nvPr>
        </p:nvSpPr>
        <p:spPr>
          <a:xfrm>
            <a:off x="457200" y="720772"/>
            <a:ext cx="3718767" cy="5531079"/>
          </a:xfrm>
        </p:spPr>
        <p:txBody>
          <a:bodyPr>
            <a:normAutofit/>
          </a:bodyPr>
          <a:lstStyle/>
          <a:p>
            <a:r>
              <a:rPr lang="en-US" dirty="0">
                <a:solidFill>
                  <a:schemeClr val="tx2">
                    <a:alpha val="80000"/>
                  </a:schemeClr>
                </a:solidFill>
              </a:rPr>
              <a:t>Hours: Getting Hours</a:t>
            </a:r>
          </a:p>
        </p:txBody>
      </p:sp>
      <p:sp>
        <p:nvSpPr>
          <p:cNvPr id="47" name="Rectangle 46">
            <a:extLst>
              <a:ext uri="{FF2B5EF4-FFF2-40B4-BE49-F238E27FC236}">
                <a16:creationId xmlns:a16="http://schemas.microsoft.com/office/drawing/2014/main" id="{BA4D4000-2689-4306-BBA6-BF744AB5F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6893" y="191033"/>
            <a:ext cx="7763540" cy="6065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C5E74811-CFAB-AA65-A4ED-5948F6C8365F}"/>
              </a:ext>
            </a:extLst>
          </p:cNvPr>
          <p:cNvGraphicFramePr>
            <a:graphicFrameLocks noGrp="1"/>
          </p:cNvGraphicFramePr>
          <p:nvPr>
            <p:ph idx="1"/>
            <p:extLst>
              <p:ext uri="{D42A27DB-BD31-4B8C-83A1-F6EECF244321}">
                <p14:modId xmlns:p14="http://schemas.microsoft.com/office/powerpoint/2010/main" val="1980072005"/>
              </p:ext>
            </p:extLst>
          </p:nvPr>
        </p:nvGraphicFramePr>
        <p:xfrm>
          <a:off x="4184068" y="152400"/>
          <a:ext cx="7812562" cy="616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4CB269A9-BCE0-1B81-9ECE-4F592B1BAED6}"/>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80469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3CDAD724-AF32-45EC-B0B9-360C73C9D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7" name="Straight Connector 16">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0FF39CA-6E51-15EB-9007-4B138EE8FD2C}"/>
              </a:ext>
            </a:extLst>
          </p:cNvPr>
          <p:cNvSpPr>
            <a:spLocks noGrp="1"/>
          </p:cNvSpPr>
          <p:nvPr>
            <p:ph type="title"/>
          </p:nvPr>
        </p:nvSpPr>
        <p:spPr>
          <a:xfrm>
            <a:off x="300445" y="720772"/>
            <a:ext cx="2261924" cy="5531079"/>
          </a:xfrm>
        </p:spPr>
        <p:txBody>
          <a:bodyPr>
            <a:normAutofit/>
          </a:bodyPr>
          <a:lstStyle/>
          <a:p>
            <a:r>
              <a:rPr lang="en-US" dirty="0">
                <a:solidFill>
                  <a:schemeClr val="tx2">
                    <a:alpha val="80000"/>
                  </a:schemeClr>
                </a:solidFill>
              </a:rPr>
              <a:t>General</a:t>
            </a:r>
            <a:br>
              <a:rPr lang="en-US" dirty="0">
                <a:solidFill>
                  <a:schemeClr val="tx2">
                    <a:alpha val="80000"/>
                  </a:schemeClr>
                </a:solidFill>
              </a:rPr>
            </a:br>
            <a:r>
              <a:rPr lang="en-US" dirty="0">
                <a:solidFill>
                  <a:schemeClr val="tx2">
                    <a:alpha val="80000"/>
                  </a:schemeClr>
                </a:solidFill>
              </a:rPr>
              <a:t>Info</a:t>
            </a:r>
          </a:p>
        </p:txBody>
      </p:sp>
      <p:sp>
        <p:nvSpPr>
          <p:cNvPr id="47" name="Rectangle 46">
            <a:extLst>
              <a:ext uri="{FF2B5EF4-FFF2-40B4-BE49-F238E27FC236}">
                <a16:creationId xmlns:a16="http://schemas.microsoft.com/office/drawing/2014/main" id="{BA4D4000-2689-4306-BBA6-BF744AB5F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6893" y="191033"/>
            <a:ext cx="7763540" cy="6065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E6144512-FBAE-CCC4-FEAF-57CCFD7201A9}"/>
              </a:ext>
            </a:extLst>
          </p:cNvPr>
          <p:cNvGraphicFramePr>
            <a:graphicFrameLocks noGrp="1"/>
          </p:cNvGraphicFramePr>
          <p:nvPr>
            <p:ph idx="1"/>
            <p:extLst>
              <p:ext uri="{D42A27DB-BD31-4B8C-83A1-F6EECF244321}">
                <p14:modId xmlns:p14="http://schemas.microsoft.com/office/powerpoint/2010/main" val="3251285745"/>
              </p:ext>
            </p:extLst>
          </p:nvPr>
        </p:nvGraphicFramePr>
        <p:xfrm>
          <a:off x="2670285" y="250805"/>
          <a:ext cx="9326345" cy="5989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5AFC8895-5C00-41EB-F440-BB3E684C3AF7}"/>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811822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3CDAD724-AF32-45EC-B0B9-360C73C9D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96169B9-8E17-6104-A298-E4C3CEE587CC}"/>
              </a:ext>
            </a:extLst>
          </p:cNvPr>
          <p:cNvSpPr>
            <a:spLocks noGrp="1"/>
          </p:cNvSpPr>
          <p:nvPr>
            <p:ph type="title"/>
          </p:nvPr>
        </p:nvSpPr>
        <p:spPr>
          <a:xfrm>
            <a:off x="457200" y="720772"/>
            <a:ext cx="3718767" cy="5531079"/>
          </a:xfrm>
        </p:spPr>
        <p:txBody>
          <a:bodyPr>
            <a:normAutofit/>
          </a:bodyPr>
          <a:lstStyle/>
          <a:p>
            <a:r>
              <a:rPr lang="en-US" dirty="0">
                <a:solidFill>
                  <a:schemeClr val="tx2">
                    <a:alpha val="80000"/>
                  </a:schemeClr>
                </a:solidFill>
              </a:rPr>
              <a:t>Clarification on Flex Hours</a:t>
            </a:r>
          </a:p>
        </p:txBody>
      </p:sp>
      <p:sp>
        <p:nvSpPr>
          <p:cNvPr id="46" name="Rectangle 45">
            <a:extLst>
              <a:ext uri="{FF2B5EF4-FFF2-40B4-BE49-F238E27FC236}">
                <a16:creationId xmlns:a16="http://schemas.microsoft.com/office/drawing/2014/main" id="{BA4D4000-2689-4306-BBA6-BF744AB5F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6893" y="191033"/>
            <a:ext cx="7763540" cy="6065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70579E80-4D45-6E0E-2792-01D90651B7DC}"/>
              </a:ext>
            </a:extLst>
          </p:cNvPr>
          <p:cNvGraphicFramePr>
            <a:graphicFrameLocks noGrp="1"/>
          </p:cNvGraphicFramePr>
          <p:nvPr>
            <p:ph idx="1"/>
            <p:extLst>
              <p:ext uri="{D42A27DB-BD31-4B8C-83A1-F6EECF244321}">
                <p14:modId xmlns:p14="http://schemas.microsoft.com/office/powerpoint/2010/main" val="3884879020"/>
              </p:ext>
            </p:extLst>
          </p:nvPr>
        </p:nvGraphicFramePr>
        <p:xfrm>
          <a:off x="4184068" y="152400"/>
          <a:ext cx="7812562" cy="616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8DED0015-1F62-9AB3-5378-F40EB61FBB50}"/>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3634483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C0CB7D2E-C7F8-43A5-99C4-1D761C49B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517420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CC343B6-9B3D-6634-A8CF-D9EE2A18EF89}"/>
              </a:ext>
            </a:extLst>
          </p:cNvPr>
          <p:cNvSpPr>
            <a:spLocks noGrp="1"/>
          </p:cNvSpPr>
          <p:nvPr>
            <p:ph type="title"/>
          </p:nvPr>
        </p:nvSpPr>
        <p:spPr>
          <a:xfrm>
            <a:off x="442160" y="4238938"/>
            <a:ext cx="10744186" cy="1589223"/>
          </a:xfrm>
        </p:spPr>
        <p:txBody>
          <a:bodyPr>
            <a:normAutofit/>
          </a:bodyPr>
          <a:lstStyle/>
          <a:p>
            <a:r>
              <a:rPr lang="en-US" dirty="0">
                <a:solidFill>
                  <a:schemeClr val="tx2">
                    <a:alpha val="80000"/>
                  </a:schemeClr>
                </a:solidFill>
              </a:rPr>
              <a:t>Hours: Tracking Hours</a:t>
            </a:r>
          </a:p>
        </p:txBody>
      </p:sp>
      <p:sp>
        <p:nvSpPr>
          <p:cNvPr id="46" name="Rectangle 45">
            <a:extLst>
              <a:ext uri="{FF2B5EF4-FFF2-40B4-BE49-F238E27FC236}">
                <a16:creationId xmlns:a16="http://schemas.microsoft.com/office/drawing/2014/main" id="{A21FD571-42E4-4432-8E86-148D0A97D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8742" y="168275"/>
            <a:ext cx="11794516" cy="44575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331637CA-17AD-1BE8-B73B-90FF60A1583C}"/>
              </a:ext>
            </a:extLst>
          </p:cNvPr>
          <p:cNvGraphicFramePr>
            <a:graphicFrameLocks noGrp="1"/>
          </p:cNvGraphicFramePr>
          <p:nvPr>
            <p:ph idx="1"/>
            <p:extLst>
              <p:ext uri="{D42A27DB-BD31-4B8C-83A1-F6EECF244321}">
                <p14:modId xmlns:p14="http://schemas.microsoft.com/office/powerpoint/2010/main" val="4180858529"/>
              </p:ext>
            </p:extLst>
          </p:nvPr>
        </p:nvGraphicFramePr>
        <p:xfrm>
          <a:off x="457200" y="419988"/>
          <a:ext cx="10744186" cy="403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C814235E-18B1-E228-AFB2-D1A2D135F3DE}"/>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2258510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ight Triangle 1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7C48149-79EE-B981-97DA-4F02CA24D1FA}"/>
              </a:ext>
            </a:extLst>
          </p:cNvPr>
          <p:cNvSpPr>
            <a:spLocks noGrp="1"/>
          </p:cNvSpPr>
          <p:nvPr>
            <p:ph type="title"/>
          </p:nvPr>
        </p:nvSpPr>
        <p:spPr>
          <a:xfrm>
            <a:off x="457201" y="720772"/>
            <a:ext cx="3733078" cy="5531079"/>
          </a:xfrm>
        </p:spPr>
        <p:txBody>
          <a:bodyPr>
            <a:normAutofit/>
          </a:bodyPr>
          <a:lstStyle/>
          <a:p>
            <a:r>
              <a:rPr lang="en-US" dirty="0"/>
              <a:t>Dues and Contracts</a:t>
            </a:r>
          </a:p>
        </p:txBody>
      </p:sp>
      <p:sp>
        <p:nvSpPr>
          <p:cNvPr id="48"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DAC6B515-3F30-4F60-E5AA-ABB3426FE908}"/>
              </a:ext>
            </a:extLst>
          </p:cNvPr>
          <p:cNvGraphicFramePr>
            <a:graphicFrameLocks noGrp="1"/>
          </p:cNvGraphicFramePr>
          <p:nvPr>
            <p:ph idx="1"/>
            <p:extLst>
              <p:ext uri="{D42A27DB-BD31-4B8C-83A1-F6EECF244321}">
                <p14:modId xmlns:p14="http://schemas.microsoft.com/office/powerpoint/2010/main" val="3335030668"/>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24D0CF1E-BB92-65E3-43CD-3CF091E7834E}"/>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3155211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8">
            <a:extLst>
              <a:ext uri="{FF2B5EF4-FFF2-40B4-BE49-F238E27FC236}">
                <a16:creationId xmlns:a16="http://schemas.microsoft.com/office/drawing/2014/main" id="{40C85150-646B-4AB7-9F43-FC7AB7E6D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1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E2E7C6E-37AC-EB16-B663-0F07F2E1D926}"/>
              </a:ext>
            </a:extLst>
          </p:cNvPr>
          <p:cNvSpPr>
            <a:spLocks noGrp="1"/>
          </p:cNvSpPr>
          <p:nvPr>
            <p:ph type="title"/>
          </p:nvPr>
        </p:nvSpPr>
        <p:spPr>
          <a:xfrm>
            <a:off x="457200" y="725467"/>
            <a:ext cx="4952999" cy="2247616"/>
          </a:xfrm>
        </p:spPr>
        <p:txBody>
          <a:bodyPr>
            <a:normAutofit/>
          </a:bodyPr>
          <a:lstStyle/>
          <a:p>
            <a:r>
              <a:rPr lang="en-US"/>
              <a:t>Graduation as an NHS Member</a:t>
            </a:r>
            <a:endParaRPr lang="en-US" dirty="0"/>
          </a:p>
        </p:txBody>
      </p:sp>
      <p:sp>
        <p:nvSpPr>
          <p:cNvPr id="52" name="Content Placeholder 2">
            <a:extLst>
              <a:ext uri="{FF2B5EF4-FFF2-40B4-BE49-F238E27FC236}">
                <a16:creationId xmlns:a16="http://schemas.microsoft.com/office/drawing/2014/main" id="{DB7457B4-62F2-EB88-6143-FC4F2F7BEEE2}"/>
              </a:ext>
            </a:extLst>
          </p:cNvPr>
          <p:cNvSpPr>
            <a:spLocks noGrp="1"/>
          </p:cNvSpPr>
          <p:nvPr>
            <p:ph idx="1"/>
          </p:nvPr>
        </p:nvSpPr>
        <p:spPr>
          <a:xfrm>
            <a:off x="457200" y="2611688"/>
            <a:ext cx="4952999" cy="3009494"/>
          </a:xfrm>
        </p:spPr>
        <p:txBody>
          <a:bodyPr>
            <a:normAutofit/>
          </a:bodyPr>
          <a:lstStyle/>
          <a:p>
            <a:pPr>
              <a:lnSpc>
                <a:spcPct val="100000"/>
              </a:lnSpc>
            </a:pPr>
            <a:r>
              <a:rPr lang="en-US" sz="1800" dirty="0"/>
              <a:t>A member of NHS graduates with regalia signifying their NHS membership including cords and a medal.</a:t>
            </a:r>
          </a:p>
          <a:p>
            <a:pPr>
              <a:lnSpc>
                <a:spcPct val="100000"/>
              </a:lnSpc>
            </a:pPr>
            <a:r>
              <a:rPr lang="en-US" sz="1800" dirty="0"/>
              <a:t>Any member who has outstanding obligations to NHS will not receive their regalia.</a:t>
            </a:r>
          </a:p>
          <a:p>
            <a:pPr>
              <a:lnSpc>
                <a:spcPct val="100000"/>
              </a:lnSpc>
            </a:pPr>
            <a:r>
              <a:rPr lang="en-US" sz="1800" dirty="0"/>
              <a:t>Obligations include: unpaid dues or not meeting scholarship, service, character, or leadership requirements.</a:t>
            </a:r>
          </a:p>
        </p:txBody>
      </p:sp>
      <p:pic>
        <p:nvPicPr>
          <p:cNvPr id="53" name="Picture 4" descr="Back view of graduates in an outdoor graduation">
            <a:extLst>
              <a:ext uri="{FF2B5EF4-FFF2-40B4-BE49-F238E27FC236}">
                <a16:creationId xmlns:a16="http://schemas.microsoft.com/office/drawing/2014/main" id="{FC7E3EF8-C670-0B1B-E15F-27C0E86C5FFB}"/>
              </a:ext>
            </a:extLst>
          </p:cNvPr>
          <p:cNvPicPr>
            <a:picLocks noChangeAspect="1"/>
          </p:cNvPicPr>
          <p:nvPr/>
        </p:nvPicPr>
        <p:blipFill rotWithShape="1">
          <a:blip r:embed="rId2"/>
          <a:srcRect l="12042" r="28330" b="-1"/>
          <a:stretch/>
        </p:blipFill>
        <p:spPr>
          <a:xfrm>
            <a:off x="6075730" y="-3440"/>
            <a:ext cx="6129239" cy="6861439"/>
          </a:xfrm>
          <a:prstGeom prst="rect">
            <a:avLst/>
          </a:prstGeom>
        </p:spPr>
      </p:pic>
      <p:sp>
        <p:nvSpPr>
          <p:cNvPr id="4" name="Callout: Quad Arrow 3">
            <a:extLst>
              <a:ext uri="{FF2B5EF4-FFF2-40B4-BE49-F238E27FC236}">
                <a16:creationId xmlns:a16="http://schemas.microsoft.com/office/drawing/2014/main" id="{1DF3393A-61C7-74D9-4CE2-099D6EB20151}"/>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3" action="ppaction://hlinksldjump"/>
              </a:rPr>
              <a:t>Main Page</a:t>
            </a:r>
            <a:endParaRPr lang="en-US" dirty="0"/>
          </a:p>
        </p:txBody>
      </p:sp>
    </p:spTree>
    <p:extLst>
      <p:ext uri="{BB962C8B-B14F-4D97-AF65-F5344CB8AC3E}">
        <p14:creationId xmlns:p14="http://schemas.microsoft.com/office/powerpoint/2010/main" val="2762140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Background pattern&#10;&#10;Description automatically generated">
            <a:extLst>
              <a:ext uri="{FF2B5EF4-FFF2-40B4-BE49-F238E27FC236}">
                <a16:creationId xmlns:a16="http://schemas.microsoft.com/office/drawing/2014/main" id="{605A274A-1F0D-6E9C-E1AD-1FD56EA1369F}"/>
              </a:ext>
            </a:extLst>
          </p:cNvPr>
          <p:cNvPicPr>
            <a:picLocks noChangeAspect="1"/>
          </p:cNvPicPr>
          <p:nvPr/>
        </p:nvPicPr>
        <p:blipFill rotWithShape="1">
          <a:blip r:embed="rId2"/>
          <a:srcRect t="17075" b="205"/>
          <a:stretch/>
        </p:blipFill>
        <p:spPr>
          <a:xfrm>
            <a:off x="20" y="10"/>
            <a:ext cx="12191980" cy="6857989"/>
          </a:xfrm>
          <a:prstGeom prst="rect">
            <a:avLst/>
          </a:prstGeom>
        </p:spPr>
      </p:pic>
      <p:sp>
        <p:nvSpPr>
          <p:cNvPr id="11" name="Freeform: Shape 10">
            <a:extLst>
              <a:ext uri="{FF2B5EF4-FFF2-40B4-BE49-F238E27FC236}">
                <a16:creationId xmlns:a16="http://schemas.microsoft.com/office/drawing/2014/main" id="{00FA6579-9606-4A7A-8519-FBED9C6FA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14" y="7471"/>
            <a:ext cx="12208613" cy="3200399"/>
          </a:xfrm>
          <a:custGeom>
            <a:avLst/>
            <a:gdLst>
              <a:gd name="connsiteX0" fmla="*/ 8951169 w 12179808"/>
              <a:gd name="connsiteY0" fmla="*/ 14 h 3200399"/>
              <a:gd name="connsiteX1" fmla="*/ 11653845 w 12179808"/>
              <a:gd name="connsiteY1" fmla="*/ 98641 h 3200399"/>
              <a:gd name="connsiteX2" fmla="*/ 12178450 w 12179808"/>
              <a:gd name="connsiteY2" fmla="*/ 134761 h 3200399"/>
              <a:gd name="connsiteX3" fmla="*/ 12178450 w 12179808"/>
              <a:gd name="connsiteY3" fmla="*/ 852282 h 3200399"/>
              <a:gd name="connsiteX4" fmla="*/ 12179808 w 12179808"/>
              <a:gd name="connsiteY4" fmla="*/ 852282 h 3200399"/>
              <a:gd name="connsiteX5" fmla="*/ 12179808 w 12179808"/>
              <a:gd name="connsiteY5" fmla="*/ 1752600 h 3200399"/>
              <a:gd name="connsiteX6" fmla="*/ 12179808 w 12179808"/>
              <a:gd name="connsiteY6" fmla="*/ 1981199 h 3200399"/>
              <a:gd name="connsiteX7" fmla="*/ 12179808 w 12179808"/>
              <a:gd name="connsiteY7" fmla="*/ 3200399 h 3200399"/>
              <a:gd name="connsiteX8" fmla="*/ 0 w 12179808"/>
              <a:gd name="connsiteY8" fmla="*/ 3200399 h 3200399"/>
              <a:gd name="connsiteX9" fmla="*/ 0 w 12179808"/>
              <a:gd name="connsiteY9" fmla="*/ 1981199 h 3200399"/>
              <a:gd name="connsiteX10" fmla="*/ 0 w 12179808"/>
              <a:gd name="connsiteY10" fmla="*/ 1752600 h 3200399"/>
              <a:gd name="connsiteX11" fmla="*/ 0 w 12179808"/>
              <a:gd name="connsiteY11" fmla="*/ 940776 h 3200399"/>
              <a:gd name="connsiteX12" fmla="*/ 0 w 12179808"/>
              <a:gd name="connsiteY12" fmla="*/ 852282 h 3200399"/>
              <a:gd name="connsiteX13" fmla="*/ 0 w 12179808"/>
              <a:gd name="connsiteY13" fmla="*/ 475166 h 3200399"/>
              <a:gd name="connsiteX14" fmla="*/ 8951169 w 12179808"/>
              <a:gd name="connsiteY14" fmla="*/ 14 h 32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3200399">
                <a:moveTo>
                  <a:pt x="8951169" y="14"/>
                </a:moveTo>
                <a:cubicBezTo>
                  <a:pt x="9704520" y="748"/>
                  <a:pt x="10578586" y="29202"/>
                  <a:pt x="11653845" y="98641"/>
                </a:cubicBezTo>
                <a:lnTo>
                  <a:pt x="12178450" y="134761"/>
                </a:lnTo>
                <a:lnTo>
                  <a:pt x="12178450" y="852282"/>
                </a:lnTo>
                <a:lnTo>
                  <a:pt x="12179808" y="852282"/>
                </a:lnTo>
                <a:lnTo>
                  <a:pt x="12179808" y="1752600"/>
                </a:lnTo>
                <a:lnTo>
                  <a:pt x="12179808" y="1981199"/>
                </a:lnTo>
                <a:lnTo>
                  <a:pt x="12179808" y="3200399"/>
                </a:lnTo>
                <a:lnTo>
                  <a:pt x="0" y="3200399"/>
                </a:lnTo>
                <a:lnTo>
                  <a:pt x="0" y="1981199"/>
                </a:lnTo>
                <a:lnTo>
                  <a:pt x="0" y="1752600"/>
                </a:lnTo>
                <a:lnTo>
                  <a:pt x="0" y="940776"/>
                </a:lnTo>
                <a:lnTo>
                  <a:pt x="0" y="852282"/>
                </a:lnTo>
                <a:lnTo>
                  <a:pt x="0" y="475166"/>
                </a:lnTo>
                <a:cubicBezTo>
                  <a:pt x="4768989" y="475166"/>
                  <a:pt x="5812206" y="-3043"/>
                  <a:pt x="8951169" y="1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3" name="Group 12">
            <a:extLst>
              <a:ext uri="{FF2B5EF4-FFF2-40B4-BE49-F238E27FC236}">
                <a16:creationId xmlns:a16="http://schemas.microsoft.com/office/drawing/2014/main" id="{4F51498E-5380-477C-8B78-EA68AEC6F6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45C7BC4C-8CB7-480F-B47E-7E9D33CA88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B093EA6-D832-4CCF-A6B7-B5A72FC6B2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B5D1DB-DE8E-40AF-A5DB-9C875DF80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F2EF1A-672E-4370-B14B-744F4EF61C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8BB08B-9601-4099-8EA1-15426C78BC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B06DBA-8909-4FD1-AE68-2FC2021B70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BD92F0-2CB2-4F9A-8390-A01313FCDC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4EDC11-0542-420B-B16D-2871BF7ED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1CB3999-8911-4AE9-94C4-3B45651FF1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7D6DB0-90B8-4044-B9EB-7FCEF31FA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3809B06-9273-4D5C-B5AE-2C1BA81405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BAF7C2E-A4BF-4904-A5C3-ED43C6ECD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53379D7-989D-4882-B73F-E9FDFC98B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844FD2-2929-4B05-AFE7-65093E0E6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164B2DD-1279-4269-B45B-EF0B626B0B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C7A49-642E-4623-8D66-899DA707CC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DE3ED5E-2D96-4C39-AF9B-99DDD94F07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EB854F5-DDBB-41A9-84F4-9E3141FF1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1833BA-7734-42A1-85E4-BB09272B41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7E642DB-B711-40FF-9FF8-999A7E999B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8AB56B-9798-4641-BA7D-5E55EC5741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908FB8-C8B6-454B-A145-D70B1244E4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B4FDBF-0300-48A9-B95A-3F0D9E6A37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2D069E0-A890-4B4C-8E85-D33B4706DC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484E58-AA87-4CBD-A577-7E2E495C40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CF8FD5-23A7-4965-AAF4-B0F14DF70F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8A5665C-3439-4E96-8E87-6C3695A823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DF0A45C-4859-4EB2-807F-30AAA4D5BA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6A2735D-A4E1-4C96-82BF-795319D688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60DF920-FC11-C4DD-A5F3-11A55379BF60}"/>
              </a:ext>
            </a:extLst>
          </p:cNvPr>
          <p:cNvSpPr>
            <a:spLocks noGrp="1"/>
          </p:cNvSpPr>
          <p:nvPr>
            <p:ph type="ctrTitle"/>
          </p:nvPr>
        </p:nvSpPr>
        <p:spPr>
          <a:xfrm>
            <a:off x="838199" y="381000"/>
            <a:ext cx="6826067" cy="2374287"/>
          </a:xfrm>
        </p:spPr>
        <p:txBody>
          <a:bodyPr anchor="ctr">
            <a:normAutofit/>
          </a:bodyPr>
          <a:lstStyle/>
          <a:p>
            <a:pPr algn="l"/>
            <a:r>
              <a:rPr lang="en-US" sz="4400" dirty="0"/>
              <a:t>Officers</a:t>
            </a:r>
          </a:p>
        </p:txBody>
      </p:sp>
      <p:sp>
        <p:nvSpPr>
          <p:cNvPr id="3" name="Subtitle 2">
            <a:extLst>
              <a:ext uri="{FF2B5EF4-FFF2-40B4-BE49-F238E27FC236}">
                <a16:creationId xmlns:a16="http://schemas.microsoft.com/office/drawing/2014/main" id="{21B4D5A3-7F94-FE93-6997-9D6D419F8A79}"/>
              </a:ext>
            </a:extLst>
          </p:cNvPr>
          <p:cNvSpPr>
            <a:spLocks noGrp="1"/>
          </p:cNvSpPr>
          <p:nvPr>
            <p:ph type="subTitle" idx="1"/>
          </p:nvPr>
        </p:nvSpPr>
        <p:spPr>
          <a:xfrm>
            <a:off x="7924800" y="381002"/>
            <a:ext cx="3581400" cy="2374288"/>
          </a:xfrm>
        </p:spPr>
        <p:txBody>
          <a:bodyPr anchor="ctr">
            <a:normAutofit/>
          </a:bodyPr>
          <a:lstStyle/>
          <a:p>
            <a:pPr algn="l"/>
            <a:r>
              <a:rPr lang="en-US" sz="2200" dirty="0"/>
              <a:t>Our officers, applying for office</a:t>
            </a:r>
          </a:p>
        </p:txBody>
      </p:sp>
      <p:sp>
        <p:nvSpPr>
          <p:cNvPr id="4" name="Callout: Quad Arrow 3">
            <a:extLst>
              <a:ext uri="{FF2B5EF4-FFF2-40B4-BE49-F238E27FC236}">
                <a16:creationId xmlns:a16="http://schemas.microsoft.com/office/drawing/2014/main" id="{4F1863CF-FFE1-9BE8-6FB3-281F98716781}"/>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3" action="ppaction://hlinksldjump"/>
              </a:rPr>
              <a:t>Main Page</a:t>
            </a:r>
            <a:endParaRPr lang="en-US" dirty="0"/>
          </a:p>
        </p:txBody>
      </p:sp>
    </p:spTree>
    <p:extLst>
      <p:ext uri="{BB962C8B-B14F-4D97-AF65-F5344CB8AC3E}">
        <p14:creationId xmlns:p14="http://schemas.microsoft.com/office/powerpoint/2010/main" val="885805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3CDAD724-AF32-45EC-B0B9-360C73C9D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B5AB487-91B0-9197-8566-12E9F62F5729}"/>
              </a:ext>
            </a:extLst>
          </p:cNvPr>
          <p:cNvSpPr>
            <a:spLocks noGrp="1"/>
          </p:cNvSpPr>
          <p:nvPr>
            <p:ph type="title"/>
          </p:nvPr>
        </p:nvSpPr>
        <p:spPr>
          <a:xfrm>
            <a:off x="457200" y="720772"/>
            <a:ext cx="3718767" cy="5531079"/>
          </a:xfrm>
        </p:spPr>
        <p:txBody>
          <a:bodyPr>
            <a:normAutofit/>
          </a:bodyPr>
          <a:lstStyle/>
          <a:p>
            <a:r>
              <a:rPr lang="en-US">
                <a:solidFill>
                  <a:schemeClr val="tx2">
                    <a:alpha val="80000"/>
                  </a:schemeClr>
                </a:solidFill>
              </a:rPr>
              <a:t>Our Officers</a:t>
            </a:r>
          </a:p>
        </p:txBody>
      </p:sp>
      <p:sp>
        <p:nvSpPr>
          <p:cNvPr id="46" name="Rectangle 45">
            <a:extLst>
              <a:ext uri="{FF2B5EF4-FFF2-40B4-BE49-F238E27FC236}">
                <a16:creationId xmlns:a16="http://schemas.microsoft.com/office/drawing/2014/main" id="{BA4D4000-2689-4306-BBA6-BF744AB5F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6893" y="191033"/>
            <a:ext cx="7763540" cy="6065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4BE5C9C9-F142-F84D-B1BD-C4CC69D0D10D}"/>
              </a:ext>
            </a:extLst>
          </p:cNvPr>
          <p:cNvGraphicFramePr>
            <a:graphicFrameLocks noGrp="1"/>
          </p:cNvGraphicFramePr>
          <p:nvPr>
            <p:ph idx="1"/>
            <p:extLst>
              <p:ext uri="{D42A27DB-BD31-4B8C-83A1-F6EECF244321}">
                <p14:modId xmlns:p14="http://schemas.microsoft.com/office/powerpoint/2010/main" val="2135894850"/>
              </p:ext>
            </p:extLst>
          </p:nvPr>
        </p:nvGraphicFramePr>
        <p:xfrm>
          <a:off x="4184068" y="152400"/>
          <a:ext cx="7812562" cy="616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llout: Quad Arrow 3">
            <a:extLst>
              <a:ext uri="{FF2B5EF4-FFF2-40B4-BE49-F238E27FC236}">
                <a16:creationId xmlns:a16="http://schemas.microsoft.com/office/drawing/2014/main" id="{DC138560-46BA-C4B2-949B-C125A6B74BC3}"/>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2023188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A5D2-6B0E-1CF8-9C3E-D076CA287182}"/>
              </a:ext>
            </a:extLst>
          </p:cNvPr>
          <p:cNvSpPr>
            <a:spLocks noGrp="1"/>
          </p:cNvSpPr>
          <p:nvPr>
            <p:ph type="title"/>
          </p:nvPr>
        </p:nvSpPr>
        <p:spPr/>
        <p:txBody>
          <a:bodyPr/>
          <a:lstStyle/>
          <a:p>
            <a:r>
              <a:rPr lang="en-US" dirty="0"/>
              <a:t>Applying for Office</a:t>
            </a:r>
          </a:p>
        </p:txBody>
      </p:sp>
      <p:sp>
        <p:nvSpPr>
          <p:cNvPr id="3" name="Content Placeholder 2">
            <a:extLst>
              <a:ext uri="{FF2B5EF4-FFF2-40B4-BE49-F238E27FC236}">
                <a16:creationId xmlns:a16="http://schemas.microsoft.com/office/drawing/2014/main" id="{DAEA1E54-52C9-C3DB-B9D8-079C86E44801}"/>
              </a:ext>
            </a:extLst>
          </p:cNvPr>
          <p:cNvSpPr>
            <a:spLocks noGrp="1"/>
          </p:cNvSpPr>
          <p:nvPr>
            <p:ph idx="1"/>
          </p:nvPr>
        </p:nvSpPr>
        <p:spPr/>
        <p:txBody>
          <a:bodyPr>
            <a:normAutofit/>
          </a:bodyPr>
          <a:lstStyle/>
          <a:p>
            <a:r>
              <a:rPr lang="en-US" dirty="0"/>
              <a:t>Officer applications typically will be accepted starting in April. Only current NHS juniors should apply for a position.</a:t>
            </a:r>
          </a:p>
          <a:p>
            <a:r>
              <a:rPr lang="en-US" dirty="0"/>
              <a:t>Only complete officer applications will be selected for interviews. Interviews are conducted late April.</a:t>
            </a:r>
          </a:p>
          <a:p>
            <a:r>
              <a:rPr lang="en-US" dirty="0"/>
              <a:t>New officers are installed in May/June and remain in office for 1 year.</a:t>
            </a:r>
          </a:p>
          <a:p>
            <a:r>
              <a:rPr lang="en-US" dirty="0"/>
              <a:t>Positions: President, Vice President, Secretary, Treasurer and Historian, Peer Tutor Coordinator, &amp; Charity Supervisor</a:t>
            </a:r>
          </a:p>
        </p:txBody>
      </p:sp>
      <p:sp>
        <p:nvSpPr>
          <p:cNvPr id="4" name="Callout: Quad Arrow 3">
            <a:extLst>
              <a:ext uri="{FF2B5EF4-FFF2-40B4-BE49-F238E27FC236}">
                <a16:creationId xmlns:a16="http://schemas.microsoft.com/office/drawing/2014/main" id="{6EF3AD39-7C2F-A36B-51F3-AC35D681E586}"/>
              </a:ext>
            </a:extLst>
          </p:cNvPr>
          <p:cNvSpPr/>
          <p:nvPr/>
        </p:nvSpPr>
        <p:spPr>
          <a:xfrm>
            <a:off x="10038621" y="5600225"/>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2" action="ppaction://hlinksldjump"/>
              </a:rPr>
              <a:t>Main Page</a:t>
            </a:r>
            <a:endParaRPr lang="en-US" dirty="0"/>
          </a:p>
        </p:txBody>
      </p:sp>
    </p:spTree>
    <p:extLst>
      <p:ext uri="{BB962C8B-B14F-4D97-AF65-F5344CB8AC3E}">
        <p14:creationId xmlns:p14="http://schemas.microsoft.com/office/powerpoint/2010/main" val="3415025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3" name="Group 52">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4" name="Straight Connector 53">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4" name="Freeform: Shape 83">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86" name="Freeform: Shape 85">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88" name="Freeform: Shape 87">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90" name="Group 89">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1" name="Straight Connector 90">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21" name="Rectangle 120">
            <a:extLst>
              <a:ext uri="{FF2B5EF4-FFF2-40B4-BE49-F238E27FC236}">
                <a16:creationId xmlns:a16="http://schemas.microsoft.com/office/drawing/2014/main" id="{9733A6A7-E7EE-42C5-88DE-B09D16B38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3" name="Rectangle 122">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5" name="Group 124">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6" name="Straight Connector 125">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66FB217-1B64-8C74-9C70-2D41A97135A7}"/>
              </a:ext>
            </a:extLst>
          </p:cNvPr>
          <p:cNvSpPr>
            <a:spLocks noGrp="1"/>
          </p:cNvSpPr>
          <p:nvPr>
            <p:ph type="title"/>
          </p:nvPr>
        </p:nvSpPr>
        <p:spPr>
          <a:xfrm>
            <a:off x="453142" y="2954226"/>
            <a:ext cx="3854697" cy="2232199"/>
          </a:xfrm>
        </p:spPr>
        <p:txBody>
          <a:bodyPr vert="horz" lIns="91440" tIns="45720" rIns="91440" bIns="45720" rtlCol="0" anchor="t">
            <a:normAutofit fontScale="90000"/>
          </a:bodyPr>
          <a:lstStyle/>
          <a:p>
            <a:r>
              <a:rPr lang="en-US" sz="5400" dirty="0"/>
              <a:t>Probation and Dismissal</a:t>
            </a:r>
          </a:p>
        </p:txBody>
      </p:sp>
      <p:sp>
        <p:nvSpPr>
          <p:cNvPr id="156" name="Right Triangle 155">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7CA8390-1E74-63DE-D803-06A2B290C79D}"/>
              </a:ext>
            </a:extLst>
          </p:cNvPr>
          <p:cNvGraphicFramePr>
            <a:graphicFrameLocks noGrp="1"/>
          </p:cNvGraphicFramePr>
          <p:nvPr>
            <p:ph idx="1"/>
            <p:extLst>
              <p:ext uri="{D42A27DB-BD31-4B8C-83A1-F6EECF244321}">
                <p14:modId xmlns:p14="http://schemas.microsoft.com/office/powerpoint/2010/main" val="2009929192"/>
              </p:ext>
            </p:extLst>
          </p:nvPr>
        </p:nvGraphicFramePr>
        <p:xfrm>
          <a:off x="3190842" y="-2"/>
          <a:ext cx="8616097" cy="676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llout: Quad Arrow 3">
            <a:extLst>
              <a:ext uri="{FF2B5EF4-FFF2-40B4-BE49-F238E27FC236}">
                <a16:creationId xmlns:a16="http://schemas.microsoft.com/office/drawing/2014/main" id="{9F4B4762-5AC2-3B2C-B920-DADE621EE1D9}"/>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26654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ight Triangle 1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2ECE66A-6B5B-CF46-26CB-77344DD88033}"/>
              </a:ext>
            </a:extLst>
          </p:cNvPr>
          <p:cNvSpPr>
            <a:spLocks noGrp="1"/>
          </p:cNvSpPr>
          <p:nvPr>
            <p:ph type="title"/>
          </p:nvPr>
        </p:nvSpPr>
        <p:spPr>
          <a:xfrm>
            <a:off x="457201" y="720772"/>
            <a:ext cx="3733078" cy="5531079"/>
          </a:xfrm>
        </p:spPr>
        <p:txBody>
          <a:bodyPr>
            <a:normAutofit/>
          </a:bodyPr>
          <a:lstStyle/>
          <a:p>
            <a:r>
              <a:rPr lang="en-US" dirty="0"/>
              <a:t>4 Pillars of NHS</a:t>
            </a:r>
          </a:p>
        </p:txBody>
      </p:sp>
      <p:sp>
        <p:nvSpPr>
          <p:cNvPr id="48"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DAD901D4-1B6A-CB4F-BD7D-4FB8380AD4DB}"/>
              </a:ext>
            </a:extLst>
          </p:cNvPr>
          <p:cNvGraphicFramePr>
            <a:graphicFrameLocks noGrp="1"/>
          </p:cNvGraphicFramePr>
          <p:nvPr>
            <p:ph idx="1"/>
            <p:extLst>
              <p:ext uri="{D42A27DB-BD31-4B8C-83A1-F6EECF244321}">
                <p14:modId xmlns:p14="http://schemas.microsoft.com/office/powerpoint/2010/main" val="210339312"/>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llout: Quad Arrow 3">
            <a:extLst>
              <a:ext uri="{FF2B5EF4-FFF2-40B4-BE49-F238E27FC236}">
                <a16:creationId xmlns:a16="http://schemas.microsoft.com/office/drawing/2014/main" id="{546FDB5B-F226-8802-7A2D-3E658DFF1A77}"/>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89309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Colourful carved figures of humans">
            <a:extLst>
              <a:ext uri="{FF2B5EF4-FFF2-40B4-BE49-F238E27FC236}">
                <a16:creationId xmlns:a16="http://schemas.microsoft.com/office/drawing/2014/main" id="{896115EC-E8E6-6D8E-C546-32A7554DFC72}"/>
              </a:ext>
            </a:extLst>
          </p:cNvPr>
          <p:cNvPicPr>
            <a:picLocks noChangeAspect="1"/>
          </p:cNvPicPr>
          <p:nvPr/>
        </p:nvPicPr>
        <p:blipFill rotWithShape="1">
          <a:blip r:embed="rId2"/>
          <a:srcRect t="21053"/>
          <a:stretch/>
        </p:blipFill>
        <p:spPr>
          <a:xfrm>
            <a:off x="20" y="10"/>
            <a:ext cx="12191980" cy="6857989"/>
          </a:xfrm>
          <a:prstGeom prst="rect">
            <a:avLst/>
          </a:prstGeom>
        </p:spPr>
      </p:pic>
      <p:grpSp>
        <p:nvGrpSpPr>
          <p:cNvPr id="53" name="Group 52">
            <a:extLst>
              <a:ext uri="{FF2B5EF4-FFF2-40B4-BE49-F238E27FC236}">
                <a16:creationId xmlns:a16="http://schemas.microsoft.com/office/drawing/2014/main" id="{20C61190-C3C6-470C-AD7E-DE1774D3B8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4" name="Straight Connector 53">
              <a:extLst>
                <a:ext uri="{FF2B5EF4-FFF2-40B4-BE49-F238E27FC236}">
                  <a16:creationId xmlns:a16="http://schemas.microsoft.com/office/drawing/2014/main" id="{FBA79076-09E2-42F2-AB53-2AC97BBF9E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6EFE7B6-A678-4080-8095-C35AC6E627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F819F03-C610-41AD-8191-AA9D0505BB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C3F4891-5EFC-4D18-A624-398BDF1CA0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B7416C3-B1E9-4255-96DF-4E177FC3E1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7C17DC8-7DA5-4B05-966A-FB28DD872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1CE5E79-B59D-401A-BCC0-2D95B96A6C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3BD0973-E146-44AE-8BD5-665926060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0B00FB7-2DA7-477B-8D71-0F3C3442F1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B9C836F-E0FA-4F43-8595-37B03CFFB7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56D2723-3E4D-48B1-A6D2-1A24F3DA37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E33C010-3B40-4B74-AFED-9A12421E80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75A24DA-3AD1-4146-9C36-1FF666EDB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312543-C4C1-48AB-A32C-CEBC25977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3B4AB31-8C5A-4150-95D6-D57F6C25CB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D04B4EB-7F4A-4631-8A31-10795C50E1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7E2406-347A-4008-A837-B169329A8B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3A29D85-8791-40DE-8AC1-55E01EF5FB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456E209-65A9-41F0-95CA-06832E2C62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48FBE92-306C-410A-A46C-78FA64751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DEEC058-0746-4C6F-B438-432F7C5BB6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05675A2-165F-45F4-B82A-CADDAC635D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7B04075-3949-4CE8-BC5D-8CC7C69B49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2095348-F370-432D-AB24-DF01B3569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0338639-8676-4CBD-A1C3-38D647AC9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8CD5D49-5B76-4AC2-AC0F-021E858B67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F0315B3-012B-4122-9034-0EA1ED049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7F3B018-21CC-4BB8-B439-99AEF58B1F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0B51FB9-22BD-46DF-BE69-B2A00DA04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4DDFC2-0A28-4378-53D6-2613DA0277D7}"/>
              </a:ext>
            </a:extLst>
          </p:cNvPr>
          <p:cNvSpPr>
            <a:spLocks noGrp="1"/>
          </p:cNvSpPr>
          <p:nvPr>
            <p:ph type="ctrTitle"/>
          </p:nvPr>
        </p:nvSpPr>
        <p:spPr>
          <a:xfrm>
            <a:off x="1524000" y="728905"/>
            <a:ext cx="9144000" cy="3184274"/>
          </a:xfrm>
        </p:spPr>
        <p:txBody>
          <a:bodyPr>
            <a:normAutofit/>
          </a:bodyPr>
          <a:lstStyle/>
          <a:p>
            <a:r>
              <a:rPr lang="en-US" dirty="0"/>
              <a:t>Becoming A Member</a:t>
            </a:r>
          </a:p>
        </p:txBody>
      </p:sp>
      <p:sp>
        <p:nvSpPr>
          <p:cNvPr id="3" name="Subtitle 2">
            <a:extLst>
              <a:ext uri="{FF2B5EF4-FFF2-40B4-BE49-F238E27FC236}">
                <a16:creationId xmlns:a16="http://schemas.microsoft.com/office/drawing/2014/main" id="{8BFF1049-6852-CE54-3F42-7D110C8DE08A}"/>
              </a:ext>
            </a:extLst>
          </p:cNvPr>
          <p:cNvSpPr>
            <a:spLocks noGrp="1"/>
          </p:cNvSpPr>
          <p:nvPr>
            <p:ph type="subTitle" idx="1"/>
          </p:nvPr>
        </p:nvSpPr>
        <p:spPr>
          <a:xfrm>
            <a:off x="1524000" y="4072044"/>
            <a:ext cx="9144000" cy="1495379"/>
          </a:xfrm>
        </p:spPr>
        <p:txBody>
          <a:bodyPr>
            <a:normAutofit/>
          </a:bodyPr>
          <a:lstStyle/>
          <a:p>
            <a:r>
              <a:rPr lang="en-US" sz="2200" dirty="0"/>
              <a:t>Invitation, application, re-evaluation and appeals</a:t>
            </a:r>
          </a:p>
        </p:txBody>
      </p:sp>
      <p:sp>
        <p:nvSpPr>
          <p:cNvPr id="4" name="Callout: Quad Arrow 3">
            <a:extLst>
              <a:ext uri="{FF2B5EF4-FFF2-40B4-BE49-F238E27FC236}">
                <a16:creationId xmlns:a16="http://schemas.microsoft.com/office/drawing/2014/main" id="{238BF6E5-81F3-0A03-C677-39C7D8852BE1}"/>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3" action="ppaction://hlinksldjump"/>
              </a:rPr>
              <a:t>Main Page</a:t>
            </a:r>
            <a:endParaRPr lang="en-US" dirty="0"/>
          </a:p>
        </p:txBody>
      </p:sp>
    </p:spTree>
    <p:extLst>
      <p:ext uri="{BB962C8B-B14F-4D97-AF65-F5344CB8AC3E}">
        <p14:creationId xmlns:p14="http://schemas.microsoft.com/office/powerpoint/2010/main" val="223876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3CDAD724-AF32-45EC-B0B9-360C73C9D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ight Triangle 12">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2090AEC-D6F2-FA3D-794E-FBFCAE3F059D}"/>
              </a:ext>
            </a:extLst>
          </p:cNvPr>
          <p:cNvSpPr>
            <a:spLocks noGrp="1"/>
          </p:cNvSpPr>
          <p:nvPr>
            <p:ph type="title"/>
          </p:nvPr>
        </p:nvSpPr>
        <p:spPr>
          <a:xfrm>
            <a:off x="457200" y="720772"/>
            <a:ext cx="3718767" cy="5531079"/>
          </a:xfrm>
        </p:spPr>
        <p:txBody>
          <a:bodyPr>
            <a:normAutofit/>
          </a:bodyPr>
          <a:lstStyle/>
          <a:p>
            <a:r>
              <a:rPr lang="en-US" dirty="0">
                <a:solidFill>
                  <a:schemeClr val="tx2">
                    <a:alpha val="80000"/>
                  </a:schemeClr>
                </a:solidFill>
              </a:rPr>
              <a:t>Invitation to Become a Member</a:t>
            </a:r>
          </a:p>
        </p:txBody>
      </p:sp>
      <p:sp>
        <p:nvSpPr>
          <p:cNvPr id="46" name="Rectangle 45">
            <a:extLst>
              <a:ext uri="{FF2B5EF4-FFF2-40B4-BE49-F238E27FC236}">
                <a16:creationId xmlns:a16="http://schemas.microsoft.com/office/drawing/2014/main" id="{BA4D4000-2689-4306-BBA6-BF744AB5F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6893" y="191033"/>
            <a:ext cx="7763540" cy="60655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B5AC9020-E57C-2664-E2BE-6C886BC814F4}"/>
              </a:ext>
            </a:extLst>
          </p:cNvPr>
          <p:cNvGraphicFramePr>
            <a:graphicFrameLocks noGrp="1"/>
          </p:cNvGraphicFramePr>
          <p:nvPr>
            <p:ph idx="1"/>
            <p:extLst>
              <p:ext uri="{D42A27DB-BD31-4B8C-83A1-F6EECF244321}">
                <p14:modId xmlns:p14="http://schemas.microsoft.com/office/powerpoint/2010/main" val="3802832487"/>
              </p:ext>
            </p:extLst>
          </p:nvPr>
        </p:nvGraphicFramePr>
        <p:xfrm>
          <a:off x="4184068" y="152400"/>
          <a:ext cx="7812562" cy="6163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llout: Quad Arrow 2">
            <a:extLst>
              <a:ext uri="{FF2B5EF4-FFF2-40B4-BE49-F238E27FC236}">
                <a16:creationId xmlns:a16="http://schemas.microsoft.com/office/drawing/2014/main" id="{38D4C9EF-844B-0998-E2DE-4B55B64BBA69}"/>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164537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42B1D20-D329-4285-AED2-DABDCE902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B9016B79-9C59-4CEA-A85C-3E4C8877B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ight Triangle 14">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92EF65E-42C1-C578-5F99-EC0293500C2A}"/>
              </a:ext>
            </a:extLst>
          </p:cNvPr>
          <p:cNvSpPr>
            <a:spLocks noGrp="1"/>
          </p:cNvSpPr>
          <p:nvPr>
            <p:ph type="title"/>
          </p:nvPr>
        </p:nvSpPr>
        <p:spPr>
          <a:xfrm>
            <a:off x="457201" y="720772"/>
            <a:ext cx="3733078" cy="5531079"/>
          </a:xfrm>
        </p:spPr>
        <p:txBody>
          <a:bodyPr>
            <a:normAutofit/>
          </a:bodyPr>
          <a:lstStyle/>
          <a:p>
            <a:r>
              <a:rPr lang="en-US" sz="4100"/>
              <a:t>Do I meet the requirements?</a:t>
            </a:r>
          </a:p>
        </p:txBody>
      </p:sp>
      <p:sp>
        <p:nvSpPr>
          <p:cNvPr id="48" name="Flowchart: Document 8">
            <a:extLst>
              <a:ext uri="{FF2B5EF4-FFF2-40B4-BE49-F238E27FC236}">
                <a16:creationId xmlns:a16="http://schemas.microsoft.com/office/drawing/2014/main" id="{6B91DA8E-00B5-4214-AFE5-535E47051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85106" y="-465509"/>
            <a:ext cx="6858001" cy="77890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Content Placeholder 2">
            <a:extLst>
              <a:ext uri="{FF2B5EF4-FFF2-40B4-BE49-F238E27FC236}">
                <a16:creationId xmlns:a16="http://schemas.microsoft.com/office/drawing/2014/main" id="{7F910D05-DB86-CF95-64B0-CFF486015A5B}"/>
              </a:ext>
            </a:extLst>
          </p:cNvPr>
          <p:cNvGraphicFramePr>
            <a:graphicFrameLocks noGrp="1"/>
          </p:cNvGraphicFramePr>
          <p:nvPr>
            <p:ph idx="1"/>
            <p:extLst>
              <p:ext uri="{D42A27DB-BD31-4B8C-83A1-F6EECF244321}">
                <p14:modId xmlns:p14="http://schemas.microsoft.com/office/powerpoint/2010/main" val="1609404282"/>
              </p:ext>
            </p:extLst>
          </p:nvPr>
        </p:nvGraphicFramePr>
        <p:xfrm>
          <a:off x="5165512" y="185047"/>
          <a:ext cx="6831118" cy="6059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llout: Quad Arrow 3">
            <a:extLst>
              <a:ext uri="{FF2B5EF4-FFF2-40B4-BE49-F238E27FC236}">
                <a16:creationId xmlns:a16="http://schemas.microsoft.com/office/drawing/2014/main" id="{2A0DB8A3-317E-02C7-AB16-E2FBAAC9696F}"/>
              </a:ext>
            </a:extLst>
          </p:cNvPr>
          <p:cNvSpPr/>
          <p:nvPr/>
        </p:nvSpPr>
        <p:spPr>
          <a:xfrm>
            <a:off x="383177" y="5425442"/>
            <a:ext cx="2000752" cy="1153475"/>
          </a:xfrm>
          <a:prstGeom prst="quadArrowCallout">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Main Page</a:t>
            </a:r>
            <a:endParaRPr lang="en-US" dirty="0"/>
          </a:p>
        </p:txBody>
      </p:sp>
    </p:spTree>
    <p:extLst>
      <p:ext uri="{BB962C8B-B14F-4D97-AF65-F5344CB8AC3E}">
        <p14:creationId xmlns:p14="http://schemas.microsoft.com/office/powerpoint/2010/main" val="22166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60E9-7524-3627-8AB9-080F144890D2}"/>
              </a:ext>
            </a:extLst>
          </p:cNvPr>
          <p:cNvSpPr>
            <a:spLocks noGrp="1"/>
          </p:cNvSpPr>
          <p:nvPr>
            <p:ph type="title"/>
          </p:nvPr>
        </p:nvSpPr>
        <p:spPr/>
        <p:txBody>
          <a:bodyPr/>
          <a:lstStyle/>
          <a:p>
            <a:r>
              <a:rPr lang="en-US" dirty="0"/>
              <a:t>QUIZ: Are you a Junior or Senior?</a:t>
            </a:r>
          </a:p>
        </p:txBody>
      </p:sp>
      <p:sp>
        <p:nvSpPr>
          <p:cNvPr id="3" name="Content Placeholder 2">
            <a:extLst>
              <a:ext uri="{FF2B5EF4-FFF2-40B4-BE49-F238E27FC236}">
                <a16:creationId xmlns:a16="http://schemas.microsoft.com/office/drawing/2014/main" id="{CA4A5B57-84ED-7271-9186-263DEFCE5A9D}"/>
              </a:ext>
            </a:extLst>
          </p:cNvPr>
          <p:cNvSpPr>
            <a:spLocks noGrp="1"/>
          </p:cNvSpPr>
          <p:nvPr>
            <p:ph sz="half" idx="1"/>
          </p:nvPr>
        </p:nvSpPr>
        <p:spPr/>
        <p:txBody>
          <a:bodyPr/>
          <a:lstStyle/>
          <a:p>
            <a:pPr marL="0" indent="0">
              <a:buNone/>
            </a:pPr>
            <a:r>
              <a:rPr lang="en-US" dirty="0"/>
              <a:t>Only students who have completed their 10</a:t>
            </a:r>
            <a:r>
              <a:rPr lang="en-US" baseline="30000" dirty="0"/>
              <a:t>th</a:t>
            </a:r>
            <a:r>
              <a:rPr lang="en-US" dirty="0"/>
              <a:t> grade sophomore year can apply for membership to NHS.</a:t>
            </a:r>
          </a:p>
        </p:txBody>
      </p:sp>
      <p:graphicFrame>
        <p:nvGraphicFramePr>
          <p:cNvPr id="6" name="Content Placeholder 3">
            <a:extLst>
              <a:ext uri="{FF2B5EF4-FFF2-40B4-BE49-F238E27FC236}">
                <a16:creationId xmlns:a16="http://schemas.microsoft.com/office/drawing/2014/main" id="{C4CE5F9E-ED78-337D-CF86-2763A25BE1EC}"/>
              </a:ext>
            </a:extLst>
          </p:cNvPr>
          <p:cNvGraphicFramePr>
            <a:graphicFrameLocks noGrp="1"/>
          </p:cNvGraphicFramePr>
          <p:nvPr>
            <p:ph sz="half" idx="2"/>
            <p:extLst>
              <p:ext uri="{D42A27DB-BD31-4B8C-83A1-F6EECF244321}">
                <p14:modId xmlns:p14="http://schemas.microsoft.com/office/powerpoint/2010/main" val="1423715744"/>
              </p:ext>
            </p:extLst>
          </p:nvPr>
        </p:nvGraphicFramePr>
        <p:xfrm>
          <a:off x="6172202"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50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60E9-7524-3627-8AB9-080F144890D2}"/>
              </a:ext>
            </a:extLst>
          </p:cNvPr>
          <p:cNvSpPr>
            <a:spLocks noGrp="1"/>
          </p:cNvSpPr>
          <p:nvPr>
            <p:ph type="title"/>
          </p:nvPr>
        </p:nvSpPr>
        <p:spPr/>
        <p:txBody>
          <a:bodyPr/>
          <a:lstStyle/>
          <a:p>
            <a:r>
              <a:rPr lang="en-US" dirty="0"/>
              <a:t>QUIZ: Do you participate in in-school activities?</a:t>
            </a:r>
          </a:p>
        </p:txBody>
      </p:sp>
      <p:sp>
        <p:nvSpPr>
          <p:cNvPr id="3" name="Content Placeholder 2">
            <a:extLst>
              <a:ext uri="{FF2B5EF4-FFF2-40B4-BE49-F238E27FC236}">
                <a16:creationId xmlns:a16="http://schemas.microsoft.com/office/drawing/2014/main" id="{CA4A5B57-84ED-7271-9186-263DEFCE5A9D}"/>
              </a:ext>
            </a:extLst>
          </p:cNvPr>
          <p:cNvSpPr>
            <a:spLocks noGrp="1"/>
          </p:cNvSpPr>
          <p:nvPr>
            <p:ph sz="half" idx="1"/>
          </p:nvPr>
        </p:nvSpPr>
        <p:spPr/>
        <p:txBody>
          <a:bodyPr>
            <a:normAutofit fontScale="77500" lnSpcReduction="20000"/>
          </a:bodyPr>
          <a:lstStyle/>
          <a:p>
            <a:r>
              <a:rPr lang="en-US" dirty="0"/>
              <a:t>An activity is considered if the student was involved in the activity AFTER the completion of their 9</a:t>
            </a:r>
            <a:r>
              <a:rPr lang="en-US" baseline="30000" dirty="0"/>
              <a:t>th</a:t>
            </a:r>
            <a:r>
              <a:rPr lang="en-US" dirty="0"/>
              <a:t> grade year; this means 9</a:t>
            </a:r>
            <a:r>
              <a:rPr lang="en-US" baseline="30000" dirty="0"/>
              <a:t>th</a:t>
            </a:r>
            <a:r>
              <a:rPr lang="en-US" dirty="0"/>
              <a:t> grade activities are not considered, however, involvement happening in the summer between 9</a:t>
            </a:r>
            <a:r>
              <a:rPr lang="en-US" baseline="30000" dirty="0"/>
              <a:t>th</a:t>
            </a:r>
            <a:r>
              <a:rPr lang="en-US" dirty="0"/>
              <a:t> and 10</a:t>
            </a:r>
            <a:r>
              <a:rPr lang="en-US" baseline="30000" dirty="0"/>
              <a:t>th</a:t>
            </a:r>
            <a:r>
              <a:rPr lang="en-US" dirty="0"/>
              <a:t> grade will count.</a:t>
            </a:r>
          </a:p>
          <a:p>
            <a:r>
              <a:rPr lang="en-US" dirty="0"/>
              <a:t>Participation is considered on-going involvement in a club – not attending a few meetings/events.</a:t>
            </a:r>
          </a:p>
          <a:p>
            <a:r>
              <a:rPr lang="en-US" dirty="0"/>
              <a:t>Recommend involvement in at least 3 activities.</a:t>
            </a:r>
          </a:p>
        </p:txBody>
      </p:sp>
      <p:graphicFrame>
        <p:nvGraphicFramePr>
          <p:cNvPr id="7" name="Content Placeholder 3">
            <a:extLst>
              <a:ext uri="{FF2B5EF4-FFF2-40B4-BE49-F238E27FC236}">
                <a16:creationId xmlns:a16="http://schemas.microsoft.com/office/drawing/2014/main" id="{FBED9CD8-9C35-991E-6238-A988BE77085E}"/>
              </a:ext>
            </a:extLst>
          </p:cNvPr>
          <p:cNvGraphicFramePr>
            <a:graphicFrameLocks noGrp="1"/>
          </p:cNvGraphicFramePr>
          <p:nvPr>
            <p:ph sz="half" idx="2"/>
            <p:extLst>
              <p:ext uri="{D42A27DB-BD31-4B8C-83A1-F6EECF244321}">
                <p14:modId xmlns:p14="http://schemas.microsoft.com/office/powerpoint/2010/main" val="3994614124"/>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091179"/>
      </p:ext>
    </p:extLst>
  </p:cSld>
  <p:clrMapOvr>
    <a:masterClrMapping/>
  </p:clrMapOvr>
</p:sld>
</file>

<file path=ppt/theme/theme1.xml><?xml version="1.0" encoding="utf-8"?>
<a:theme xmlns:a="http://schemas.openxmlformats.org/drawingml/2006/main" name="SineVTI">
  <a:themeElements>
    <a:clrScheme name="AnalogousFromRegularSeedLeftStep">
      <a:dk1>
        <a:srgbClr val="000000"/>
      </a:dk1>
      <a:lt1>
        <a:srgbClr val="FFFFFF"/>
      </a:lt1>
      <a:dk2>
        <a:srgbClr val="302E1B"/>
      </a:dk2>
      <a:lt2>
        <a:srgbClr val="F0F3F3"/>
      </a:lt2>
      <a:accent1>
        <a:srgbClr val="E7294C"/>
      </a:accent1>
      <a:accent2>
        <a:srgbClr val="D51789"/>
      </a:accent2>
      <a:accent3>
        <a:srgbClr val="E329E7"/>
      </a:accent3>
      <a:accent4>
        <a:srgbClr val="861ED6"/>
      </a:accent4>
      <a:accent5>
        <a:srgbClr val="482CE7"/>
      </a:accent5>
      <a:accent6>
        <a:srgbClr val="174AD5"/>
      </a:accent6>
      <a:hlink>
        <a:srgbClr val="349C88"/>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1151</TotalTime>
  <Words>3628</Words>
  <Application>Microsoft Office PowerPoint</Application>
  <PresentationFormat>Widescreen</PresentationFormat>
  <Paragraphs>260</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Avenir Next LT Pro</vt:lpstr>
      <vt:lpstr>Posterama</vt:lpstr>
      <vt:lpstr>SineVTI</vt:lpstr>
      <vt:lpstr>National Honor Society 101</vt:lpstr>
      <vt:lpstr>Table of Contents  Please use the links to go to each section </vt:lpstr>
      <vt:lpstr>General Info</vt:lpstr>
      <vt:lpstr>4 Pillars of NHS</vt:lpstr>
      <vt:lpstr>Becoming A Member</vt:lpstr>
      <vt:lpstr>Invitation to Become a Member</vt:lpstr>
      <vt:lpstr>Do I meet the requirements?</vt:lpstr>
      <vt:lpstr>QUIZ: Are you a Junior or Senior?</vt:lpstr>
      <vt:lpstr>QUIZ: Do you participate in in-school activities?</vt:lpstr>
      <vt:lpstr>QUIZ: Do you participate in in service?</vt:lpstr>
      <vt:lpstr>QUIZ: Do you participate in in leadership?</vt:lpstr>
      <vt:lpstr>QUIZ: Can you commit to membership?</vt:lpstr>
      <vt:lpstr>Applying to NHS: Application</vt:lpstr>
      <vt:lpstr>Application Part 1: Intent to Apply</vt:lpstr>
      <vt:lpstr>Application Part 2: Student Application</vt:lpstr>
      <vt:lpstr>Application Part 2: Student Application</vt:lpstr>
      <vt:lpstr>Application Part 3: Verifications</vt:lpstr>
      <vt:lpstr>Applying to NHS: Clarification</vt:lpstr>
      <vt:lpstr>Applying to NHS: Clarification</vt:lpstr>
      <vt:lpstr>Application Review Process</vt:lpstr>
      <vt:lpstr>Application Re-evaluation and Appeals</vt:lpstr>
      <vt:lpstr>Induction</vt:lpstr>
      <vt:lpstr>Membership Responsibilities</vt:lpstr>
      <vt:lpstr>Membership Responsibilities: Scholarship</vt:lpstr>
      <vt:lpstr>Membership Responsibilities: Service</vt:lpstr>
      <vt:lpstr>Membership Responsibilities: Character</vt:lpstr>
      <vt:lpstr>Membership Responsibilities: Leadership</vt:lpstr>
      <vt:lpstr>Membership Responsibilities: Meetings</vt:lpstr>
      <vt:lpstr>Hours: Getting Hours</vt:lpstr>
      <vt:lpstr>Clarification on Flex Hours</vt:lpstr>
      <vt:lpstr>Hours: Tracking Hours</vt:lpstr>
      <vt:lpstr>Dues and Contracts</vt:lpstr>
      <vt:lpstr>Graduation as an NHS Member</vt:lpstr>
      <vt:lpstr>Officers</vt:lpstr>
      <vt:lpstr>Our Officers</vt:lpstr>
      <vt:lpstr>Applying for Office</vt:lpstr>
      <vt:lpstr>Probation and Dismissal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Honor Society 101</dc:title>
  <dc:creator>INMAN, ERICA</dc:creator>
  <cp:lastModifiedBy>PORRECA, ERICA</cp:lastModifiedBy>
  <cp:revision>1</cp:revision>
  <dcterms:created xsi:type="dcterms:W3CDTF">2022-11-17T16:04:40Z</dcterms:created>
  <dcterms:modified xsi:type="dcterms:W3CDTF">2023-06-12T16:22:09Z</dcterms:modified>
</cp:coreProperties>
</file>